
<file path=[Content_Types].xml><?xml version="1.0" encoding="utf-8"?>
<Types xmlns="http://schemas.openxmlformats.org/package/2006/content-types">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Default Extension="bin" ContentType="application/vnd.openxmlformats-officedocument.oleObject"/>
  <Override PartName="/ppt/diagrams/data16.xml" ContentType="application/vnd.openxmlformats-officedocument.drawingml.diagramData+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Default Extension="vml" ContentType="application/vnd.openxmlformats-officedocument.vmlDrawing"/>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Lst>
  <p:notesMasterIdLst>
    <p:notesMasterId r:id="rId23"/>
  </p:notesMasterIdLst>
  <p:handoutMasterIdLst>
    <p:handoutMasterId r:id="rId24"/>
  </p:handoutMasterIdLst>
  <p:sldIdLst>
    <p:sldId id="256" r:id="rId2"/>
    <p:sldId id="270" r:id="rId3"/>
    <p:sldId id="304" r:id="rId4"/>
    <p:sldId id="291" r:id="rId5"/>
    <p:sldId id="292" r:id="rId6"/>
    <p:sldId id="293" r:id="rId7"/>
    <p:sldId id="294" r:id="rId8"/>
    <p:sldId id="295" r:id="rId9"/>
    <p:sldId id="296" r:id="rId10"/>
    <p:sldId id="297" r:id="rId11"/>
    <p:sldId id="298" r:id="rId12"/>
    <p:sldId id="307" r:id="rId13"/>
    <p:sldId id="276" r:id="rId14"/>
    <p:sldId id="279" r:id="rId15"/>
    <p:sldId id="280" r:id="rId16"/>
    <p:sldId id="308" r:id="rId17"/>
    <p:sldId id="282" r:id="rId18"/>
    <p:sldId id="283" r:id="rId19"/>
    <p:sldId id="309" r:id="rId20"/>
    <p:sldId id="311" r:id="rId21"/>
    <p:sldId id="312" r:id="rId2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047"/>
    <a:srgbClr val="775F55"/>
    <a:srgbClr val="DEBD74"/>
    <a:srgbClr val="D5AC4F"/>
    <a:srgbClr val="000000"/>
    <a:srgbClr val="95D686"/>
    <a:srgbClr val="96B76D"/>
    <a:srgbClr val="919866"/>
    <a:srgbClr val="EAF0F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06" autoAdjust="0"/>
    <p:restoredTop sz="94413" autoAdjust="0"/>
  </p:normalViewPr>
  <p:slideViewPr>
    <p:cSldViewPr>
      <p:cViewPr varScale="1">
        <p:scale>
          <a:sx n="70" d="100"/>
          <a:sy n="70" d="100"/>
        </p:scale>
        <p:origin x="-4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8497C4B6-1FCE-44CD-BA29-56EAFA876394}" type="presOf" srcId="{9EE75B2B-11B0-4E22-AA5E-7EA6F7E78331}" destId="{1765010B-29B7-49D1-8F44-07D4FF97EA6F}" srcOrd="0" destOrd="0" presId="urn:microsoft.com/office/officeart/2005/8/layout/vList2"/>
    <dgm:cxn modelId="{2692E467-B319-451A-A749-F673595882A0}" type="presOf" srcId="{BA5542BB-9990-410C-B781-E842AE625145}" destId="{E47BEE09-A20C-4A56-8E31-B06387377479}" srcOrd="0" destOrd="0" presId="urn:microsoft.com/office/officeart/2005/8/layout/vList2"/>
    <dgm:cxn modelId="{DDED7BA0-5746-4396-B252-8F4901F85FB4}" type="presOf" srcId="{0AA1AF1F-84D9-46C0-A3BE-5FF140485798}" destId="{47644805-364D-463C-944D-8A490281E2B3}"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DE93B36E-AB47-4570-824E-55B8F8470112}" type="presOf" srcId="{92E0C4F6-137C-4747-B823-861071593666}" destId="{A7C60CE6-372F-478E-811B-FEDF02B6D187}" srcOrd="0" destOrd="0" presId="urn:microsoft.com/office/officeart/2005/8/layout/vList2"/>
    <dgm:cxn modelId="{551DB916-4821-4AB9-81BB-2B83F74E006C}" type="presOf" srcId="{BA3EC452-8944-4477-9321-004A506216BE}" destId="{048E7E97-B22B-4544-B97B-CDD9CD7E9F8B}"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99D32D64-D6B7-4045-9379-85FC5A25AA19}" srcId="{EEB80B50-B461-4A64-93C8-43C1F7EAE082}" destId="{0AA1AF1F-84D9-46C0-A3BE-5FF140485798}" srcOrd="3" destOrd="0" parTransId="{0B483207-0E67-4356-ABAA-E1171C3915B9}" sibTransId="{54C566D9-DB7A-4AA5-B5BA-B3D54FC3E2D5}"/>
    <dgm:cxn modelId="{F06B9736-8C7E-445F-B5E6-430A3C971DF6}" type="presOf" srcId="{EEB80B50-B461-4A64-93C8-43C1F7EAE082}" destId="{4FD8B108-49F7-4E47-BCE4-5CF6A8849B8A}" srcOrd="0" destOrd="0" presId="urn:microsoft.com/office/officeart/2005/8/layout/vList2"/>
    <dgm:cxn modelId="{6E4117C1-7ECB-4947-B8F0-BD05B24E5547}" srcId="{EEB80B50-B461-4A64-93C8-43C1F7EAE082}" destId="{BA3EC452-8944-4477-9321-004A506216BE}" srcOrd="0" destOrd="0" parTransId="{49B963A8-7DD1-4AF3-9C95-FF94AFA9F4BC}" sibTransId="{C1DC4D74-1994-4FCE-A817-DE89A72277E1}"/>
    <dgm:cxn modelId="{49E48452-D258-4943-82F2-991759BA9D2E}" srcId="{EEB80B50-B461-4A64-93C8-43C1F7EAE082}" destId="{9E8208E5-AA2D-4C19-9F0C-8AE477B0B2D9}" srcOrd="1" destOrd="0" parTransId="{C092FC79-6190-47DE-8497-B609FA368847}" sibTransId="{E70AB544-EC96-446A-B250-A8A991CAD41F}"/>
    <dgm:cxn modelId="{2BCE332F-620E-4B34-B737-193B7F47EED7}" srcId="{EEB80B50-B461-4A64-93C8-43C1F7EAE082}" destId="{C6DC6053-6D14-4BED-844B-DAB262CC11DC}" srcOrd="5" destOrd="0" parTransId="{714E142D-CDA7-440C-A497-C37B5F546130}" sibTransId="{527AB33F-7980-4BB7-AABD-98CDF996B457}"/>
    <dgm:cxn modelId="{6D6C3364-2AF8-4061-AF01-037307B1543F}" type="presOf" srcId="{C6DC6053-6D14-4BED-844B-DAB262CC11DC}" destId="{DE1FF338-6BD4-49A9-B479-9ACA5AA80F6A}"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2AA89897-E14D-48A7-BDEE-4DF02520A780}" type="presOf" srcId="{9E8208E5-AA2D-4C19-9F0C-8AE477B0B2D9}" destId="{F7C278E8-1BC6-4B22-9FBF-87ED6BA8DF1F}" srcOrd="0" destOrd="0" presId="urn:microsoft.com/office/officeart/2005/8/layout/vList2"/>
    <dgm:cxn modelId="{B387EFE3-EC89-4186-9ECD-1ABBC285D161}" type="presOf" srcId="{E333432A-65F4-4AC6-9F3F-B6A50468895C}" destId="{87194164-9615-4FEB-B072-7B177D91D8A7}" srcOrd="0" destOrd="0" presId="urn:microsoft.com/office/officeart/2005/8/layout/vList2"/>
    <dgm:cxn modelId="{D4D083DB-0069-44F9-9296-69EA7E53C308}" type="presParOf" srcId="{4FD8B108-49F7-4E47-BCE4-5CF6A8849B8A}" destId="{048E7E97-B22B-4544-B97B-CDD9CD7E9F8B}" srcOrd="0" destOrd="0" presId="urn:microsoft.com/office/officeart/2005/8/layout/vList2"/>
    <dgm:cxn modelId="{7F20E99C-0609-49D6-B9E2-F6EF60AE3F4C}" type="presParOf" srcId="{4FD8B108-49F7-4E47-BCE4-5CF6A8849B8A}" destId="{905F5A80-EC70-439A-A080-E9F754676E54}" srcOrd="1" destOrd="0" presId="urn:microsoft.com/office/officeart/2005/8/layout/vList2"/>
    <dgm:cxn modelId="{887D2D62-AB52-4CE6-8F8C-69DC7E4759DA}" type="presParOf" srcId="{4FD8B108-49F7-4E47-BCE4-5CF6A8849B8A}" destId="{F7C278E8-1BC6-4B22-9FBF-87ED6BA8DF1F}" srcOrd="2" destOrd="0" presId="urn:microsoft.com/office/officeart/2005/8/layout/vList2"/>
    <dgm:cxn modelId="{A8098740-3092-4A60-8B8D-042F564AABAA}" type="presParOf" srcId="{4FD8B108-49F7-4E47-BCE4-5CF6A8849B8A}" destId="{531530E3-85FC-4FCC-A388-EB7FB66977AA}" srcOrd="3" destOrd="0" presId="urn:microsoft.com/office/officeart/2005/8/layout/vList2"/>
    <dgm:cxn modelId="{1EFE9DC3-6A12-411F-8F01-C7D16057C840}" type="presParOf" srcId="{4FD8B108-49F7-4E47-BCE4-5CF6A8849B8A}" destId="{E47BEE09-A20C-4A56-8E31-B06387377479}" srcOrd="4" destOrd="0" presId="urn:microsoft.com/office/officeart/2005/8/layout/vList2"/>
    <dgm:cxn modelId="{877B10F3-CB76-45E5-B10A-79B7E802FC69}" type="presParOf" srcId="{4FD8B108-49F7-4E47-BCE4-5CF6A8849B8A}" destId="{A38012F8-4E1D-4178-B6E9-F8934E471F2C}" srcOrd="5" destOrd="0" presId="urn:microsoft.com/office/officeart/2005/8/layout/vList2"/>
    <dgm:cxn modelId="{A420AB9D-AD8A-483E-8D34-57D6E121527C}" type="presParOf" srcId="{4FD8B108-49F7-4E47-BCE4-5CF6A8849B8A}" destId="{47644805-364D-463C-944D-8A490281E2B3}" srcOrd="6" destOrd="0" presId="urn:microsoft.com/office/officeart/2005/8/layout/vList2"/>
    <dgm:cxn modelId="{9C9BF512-8ADC-451D-8910-4EC8C84FA599}" type="presParOf" srcId="{4FD8B108-49F7-4E47-BCE4-5CF6A8849B8A}" destId="{AC41CE74-8B54-4F4F-A4EC-7CE6A63BAD22}" srcOrd="7" destOrd="0" presId="urn:microsoft.com/office/officeart/2005/8/layout/vList2"/>
    <dgm:cxn modelId="{058058AF-0DA5-462C-A519-8D15111BD9EA}" type="presParOf" srcId="{4FD8B108-49F7-4E47-BCE4-5CF6A8849B8A}" destId="{87194164-9615-4FEB-B072-7B177D91D8A7}" srcOrd="8" destOrd="0" presId="urn:microsoft.com/office/officeart/2005/8/layout/vList2"/>
    <dgm:cxn modelId="{7DE78518-4B50-4ECD-B650-C36D332F5F22}" type="presParOf" srcId="{4FD8B108-49F7-4E47-BCE4-5CF6A8849B8A}" destId="{E52A87AF-D00F-435F-B78C-A0228B0C6DA4}" srcOrd="9" destOrd="0" presId="urn:microsoft.com/office/officeart/2005/8/layout/vList2"/>
    <dgm:cxn modelId="{E735F51A-BB04-437B-B15C-AE6B9666776D}" type="presParOf" srcId="{4FD8B108-49F7-4E47-BCE4-5CF6A8849B8A}" destId="{DE1FF338-6BD4-49A9-B479-9ACA5AA80F6A}" srcOrd="10" destOrd="0" presId="urn:microsoft.com/office/officeart/2005/8/layout/vList2"/>
    <dgm:cxn modelId="{883CACDD-6E24-4AAB-812B-68EB9EF5AE94}" type="presParOf" srcId="{4FD8B108-49F7-4E47-BCE4-5CF6A8849B8A}" destId="{A14AF385-4D1F-40FF-A1C0-B91913B3D5EB}" srcOrd="11" destOrd="0" presId="urn:microsoft.com/office/officeart/2005/8/layout/vList2"/>
    <dgm:cxn modelId="{32957AA5-C205-406D-88B1-47CF721A447F}" type="presParOf" srcId="{4FD8B108-49F7-4E47-BCE4-5CF6A8849B8A}" destId="{A7C60CE6-372F-478E-811B-FEDF02B6D187}" srcOrd="12" destOrd="0" presId="urn:microsoft.com/office/officeart/2005/8/layout/vList2"/>
    <dgm:cxn modelId="{58469ABB-6F21-480F-B67D-B26F9F3A30FC}" type="presParOf" srcId="{4FD8B108-49F7-4E47-BCE4-5CF6A8849B8A}" destId="{F429173C-83C3-4CB8-B8FC-525ECFC98702}" srcOrd="13" destOrd="0" presId="urn:microsoft.com/office/officeart/2005/8/layout/vList2"/>
    <dgm:cxn modelId="{58650AFC-9573-48AF-9E68-4F136602CBFD}" type="presParOf" srcId="{4FD8B108-49F7-4E47-BCE4-5CF6A8849B8A}" destId="{1765010B-29B7-49D1-8F44-07D4FF97EA6F}" srcOrd="14" destOrd="0" presId="urn:microsoft.com/office/officeart/2005/8/layout/vList2"/>
  </dgm:cxnLst>
  <dgm:bg>
    <a:noFill/>
  </dgm:bg>
  <dgm:whole/>
</dgm:dataModel>
</file>

<file path=ppt/diagrams/data10.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a:solidFill>
          <a:schemeClr val="tx2"/>
        </a:solidFill>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3066D995-D227-4353-B656-40C9CE113EC1}" type="presOf" srcId="{0AA1AF1F-84D9-46C0-A3BE-5FF140485798}" destId="{47644805-364D-463C-944D-8A490281E2B3}" srcOrd="0" destOrd="0" presId="urn:microsoft.com/office/officeart/2005/8/layout/vList2"/>
    <dgm:cxn modelId="{6BC4A488-9DBF-4D07-AC4D-04B4476F0B26}" type="presOf" srcId="{9EE75B2B-11B0-4E22-AA5E-7EA6F7E78331}" destId="{1765010B-29B7-49D1-8F44-07D4FF97EA6F}" srcOrd="0" destOrd="0" presId="urn:microsoft.com/office/officeart/2005/8/layout/vList2"/>
    <dgm:cxn modelId="{28303754-733B-4266-BA3A-237D70FF0A87}" type="presOf" srcId="{9E8208E5-AA2D-4C19-9F0C-8AE477B0B2D9}" destId="{F7C278E8-1BC6-4B22-9FBF-87ED6BA8DF1F}"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32D53D3E-5C74-4256-8C12-D9E74EAB55C2}" type="presOf" srcId="{EEB80B50-B461-4A64-93C8-43C1F7EAE082}" destId="{4FD8B108-49F7-4E47-BCE4-5CF6A8849B8A}" srcOrd="0" destOrd="0" presId="urn:microsoft.com/office/officeart/2005/8/layout/vList2"/>
    <dgm:cxn modelId="{21F58422-CF4F-4CA1-8AA5-1FA20A0CFF86}" srcId="{EEB80B50-B461-4A64-93C8-43C1F7EAE082}" destId="{E333432A-65F4-4AC6-9F3F-B6A50468895C}" srcOrd="4" destOrd="0" parTransId="{F486639F-E6E4-4C5C-B318-8F28BD392CD4}" sibTransId="{BFD0D000-01E7-4C4D-A793-9092E1E3EA6B}"/>
    <dgm:cxn modelId="{73109091-1F79-45AB-A0F5-8A585017601A}" srcId="{EEB80B50-B461-4A64-93C8-43C1F7EAE082}" destId="{BA5542BB-9990-410C-B781-E842AE625145}" srcOrd="2" destOrd="0" parTransId="{4787B69C-C1BB-41FD-9DAB-26995A014277}" sibTransId="{0D2323BC-A9D1-482F-BA45-9699F9BB2A60}"/>
    <dgm:cxn modelId="{28353E6B-275E-4B0B-A567-3841C28D6FA2}" type="presOf" srcId="{BA3EC452-8944-4477-9321-004A506216BE}" destId="{048E7E97-B22B-4544-B97B-CDD9CD7E9F8B}" srcOrd="0" destOrd="0" presId="urn:microsoft.com/office/officeart/2005/8/layout/vList2"/>
    <dgm:cxn modelId="{6A673D82-A53E-4F34-A7DD-1FF4222075A3}" type="presOf" srcId="{C6DC6053-6D14-4BED-844B-DAB262CC11DC}" destId="{DE1FF338-6BD4-49A9-B479-9ACA5AA80F6A}" srcOrd="0" destOrd="0" presId="urn:microsoft.com/office/officeart/2005/8/layout/vList2"/>
    <dgm:cxn modelId="{B1B601B8-70DE-4E57-9622-4539532FBAF3}" type="presOf" srcId="{BA5542BB-9990-410C-B781-E842AE625145}" destId="{E47BEE09-A20C-4A56-8E31-B06387377479}" srcOrd="0" destOrd="0" presId="urn:microsoft.com/office/officeart/2005/8/layout/vList2"/>
    <dgm:cxn modelId="{BD8CEF5A-ECF4-4C13-A9A3-4470CA047C36}" type="presOf" srcId="{92E0C4F6-137C-4747-B823-861071593666}" destId="{A7C60CE6-372F-478E-811B-FEDF02B6D187}"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1C75773E-711B-4897-A442-61D551C2144E}" type="presOf" srcId="{E333432A-65F4-4AC6-9F3F-B6A50468895C}" destId="{87194164-9615-4FEB-B072-7B177D91D8A7}"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909727DD-6248-4AEB-BE68-FCE873345163}" type="presParOf" srcId="{4FD8B108-49F7-4E47-BCE4-5CF6A8849B8A}" destId="{048E7E97-B22B-4544-B97B-CDD9CD7E9F8B}" srcOrd="0" destOrd="0" presId="urn:microsoft.com/office/officeart/2005/8/layout/vList2"/>
    <dgm:cxn modelId="{A3FD2562-7937-4C0B-ADAB-56F242E6D1A0}" type="presParOf" srcId="{4FD8B108-49F7-4E47-BCE4-5CF6A8849B8A}" destId="{905F5A80-EC70-439A-A080-E9F754676E54}" srcOrd="1" destOrd="0" presId="urn:microsoft.com/office/officeart/2005/8/layout/vList2"/>
    <dgm:cxn modelId="{BD9C4F39-33C5-428F-A0AA-CC18261F9A43}" type="presParOf" srcId="{4FD8B108-49F7-4E47-BCE4-5CF6A8849B8A}" destId="{F7C278E8-1BC6-4B22-9FBF-87ED6BA8DF1F}" srcOrd="2" destOrd="0" presId="urn:microsoft.com/office/officeart/2005/8/layout/vList2"/>
    <dgm:cxn modelId="{29B932C1-97EE-4B98-9B67-0A8E70D4B431}" type="presParOf" srcId="{4FD8B108-49F7-4E47-BCE4-5CF6A8849B8A}" destId="{531530E3-85FC-4FCC-A388-EB7FB66977AA}" srcOrd="3" destOrd="0" presId="urn:microsoft.com/office/officeart/2005/8/layout/vList2"/>
    <dgm:cxn modelId="{2D9881C3-81F7-4A48-BFE8-228E440EA2C1}" type="presParOf" srcId="{4FD8B108-49F7-4E47-BCE4-5CF6A8849B8A}" destId="{E47BEE09-A20C-4A56-8E31-B06387377479}" srcOrd="4" destOrd="0" presId="urn:microsoft.com/office/officeart/2005/8/layout/vList2"/>
    <dgm:cxn modelId="{D4F42755-1651-47CC-946A-7E01C22584F0}" type="presParOf" srcId="{4FD8B108-49F7-4E47-BCE4-5CF6A8849B8A}" destId="{A38012F8-4E1D-4178-B6E9-F8934E471F2C}" srcOrd="5" destOrd="0" presId="urn:microsoft.com/office/officeart/2005/8/layout/vList2"/>
    <dgm:cxn modelId="{61388F87-34A9-4570-921F-0ED31C3CB957}" type="presParOf" srcId="{4FD8B108-49F7-4E47-BCE4-5CF6A8849B8A}" destId="{47644805-364D-463C-944D-8A490281E2B3}" srcOrd="6" destOrd="0" presId="urn:microsoft.com/office/officeart/2005/8/layout/vList2"/>
    <dgm:cxn modelId="{81FC11D9-D43C-40EB-B8D8-657ADA62B488}" type="presParOf" srcId="{4FD8B108-49F7-4E47-BCE4-5CF6A8849B8A}" destId="{AC41CE74-8B54-4F4F-A4EC-7CE6A63BAD22}" srcOrd="7" destOrd="0" presId="urn:microsoft.com/office/officeart/2005/8/layout/vList2"/>
    <dgm:cxn modelId="{9974C76A-918C-4F42-B9AB-2D28F911B8AA}" type="presParOf" srcId="{4FD8B108-49F7-4E47-BCE4-5CF6A8849B8A}" destId="{87194164-9615-4FEB-B072-7B177D91D8A7}" srcOrd="8" destOrd="0" presId="urn:microsoft.com/office/officeart/2005/8/layout/vList2"/>
    <dgm:cxn modelId="{B9BB8EA4-4258-4FAE-9E99-BAA96AEBA9C1}" type="presParOf" srcId="{4FD8B108-49F7-4E47-BCE4-5CF6A8849B8A}" destId="{E52A87AF-D00F-435F-B78C-A0228B0C6DA4}" srcOrd="9" destOrd="0" presId="urn:microsoft.com/office/officeart/2005/8/layout/vList2"/>
    <dgm:cxn modelId="{CA8C729D-F4B6-4F9A-80F3-BD2793861EE5}" type="presParOf" srcId="{4FD8B108-49F7-4E47-BCE4-5CF6A8849B8A}" destId="{DE1FF338-6BD4-49A9-B479-9ACA5AA80F6A}" srcOrd="10" destOrd="0" presId="urn:microsoft.com/office/officeart/2005/8/layout/vList2"/>
    <dgm:cxn modelId="{1E8866A1-6296-479F-957E-E4E736E308DB}" type="presParOf" srcId="{4FD8B108-49F7-4E47-BCE4-5CF6A8849B8A}" destId="{A14AF385-4D1F-40FF-A1C0-B91913B3D5EB}" srcOrd="11" destOrd="0" presId="urn:microsoft.com/office/officeart/2005/8/layout/vList2"/>
    <dgm:cxn modelId="{674FAB35-F173-4D10-A0DF-15EFB8CD9A16}" type="presParOf" srcId="{4FD8B108-49F7-4E47-BCE4-5CF6A8849B8A}" destId="{A7C60CE6-372F-478E-811B-FEDF02B6D187}" srcOrd="12" destOrd="0" presId="urn:microsoft.com/office/officeart/2005/8/layout/vList2"/>
    <dgm:cxn modelId="{E2281EBB-9AF7-4D52-927B-92D127A653D3}" type="presParOf" srcId="{4FD8B108-49F7-4E47-BCE4-5CF6A8849B8A}" destId="{F429173C-83C3-4CB8-B8FC-525ECFC98702}" srcOrd="13" destOrd="0" presId="urn:microsoft.com/office/officeart/2005/8/layout/vList2"/>
    <dgm:cxn modelId="{83CEE7E5-A91B-494F-88FF-32A983E05A90}" type="presParOf" srcId="{4FD8B108-49F7-4E47-BCE4-5CF6A8849B8A}" destId="{1765010B-29B7-49D1-8F44-07D4FF97EA6F}" srcOrd="14" destOrd="0" presId="urn:microsoft.com/office/officeart/2005/8/layout/vList2"/>
  </dgm:cxnLst>
  <dgm:bg>
    <a:noFill/>
  </dgm:bg>
  <dgm:whole/>
</dgm:dataModel>
</file>

<file path=ppt/diagrams/data11.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dgm:t>
        <a:bodyPr/>
        <a:lstStyle/>
        <a:p>
          <a:pPr algn="ctr"/>
          <a:r>
            <a:rPr lang="ru-RU" sz="600" smtClean="0">
              <a:latin typeface="Tahoma" pitchFamily="34" charset="0"/>
              <a:cs typeface="Tahoma" pitchFamily="34" charset="0"/>
            </a:rPr>
            <a:t>Анализ и описание </a:t>
          </a:r>
          <a:br>
            <a:rPr lang="ru-RU" sz="600" smtClean="0">
              <a:latin typeface="Tahoma" pitchFamily="34" charset="0"/>
              <a:cs typeface="Tahoma" pitchFamily="34" charset="0"/>
            </a:rPr>
          </a:br>
          <a:r>
            <a:rPr lang="ru-RU" sz="60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dgm:t>
        <a:bodyPr/>
        <a:lstStyle/>
        <a:p>
          <a:pPr algn="ctr"/>
          <a:r>
            <a:rPr lang="ru-RU" sz="600" smtClean="0">
              <a:latin typeface="Tahoma" pitchFamily="34" charset="0"/>
              <a:cs typeface="Tahoma" pitchFamily="34" charset="0"/>
            </a:rPr>
            <a:t>Разработка </a:t>
          </a:r>
          <a:br>
            <a:rPr lang="ru-RU" sz="600" smtClean="0">
              <a:latin typeface="Tahoma" pitchFamily="34" charset="0"/>
              <a:cs typeface="Tahoma" pitchFamily="34" charset="0"/>
            </a:rPr>
          </a:br>
          <a:r>
            <a:rPr lang="ru-RU" sz="60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smtClean="0">
              <a:latin typeface="Tahoma" pitchFamily="34" charset="0"/>
              <a:cs typeface="Tahoma" pitchFamily="34" charset="0"/>
            </a:rPr>
            <a:t>Оценка бизнес-процессов и </a:t>
          </a:r>
          <a:br>
            <a:rPr lang="ru-RU" sz="600" smtClean="0">
              <a:latin typeface="Tahoma" pitchFamily="34" charset="0"/>
              <a:cs typeface="Tahoma" pitchFamily="34" charset="0"/>
            </a:rPr>
          </a:br>
          <a:r>
            <a:rPr lang="ru-RU" sz="60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dgm:t>
        <a:bodyPr/>
        <a:lstStyle/>
        <a:p>
          <a:pPr algn="ctr"/>
          <a:r>
            <a:rPr lang="ru-RU" sz="600" smtClean="0">
              <a:latin typeface="Tahoma" pitchFamily="34" charset="0"/>
              <a:cs typeface="Tahoma" pitchFamily="34" charset="0"/>
            </a:rPr>
            <a:t>Анализ имеющейся </a:t>
          </a:r>
          <a:br>
            <a:rPr lang="ru-RU" sz="600" smtClean="0">
              <a:latin typeface="Tahoma" pitchFamily="34" charset="0"/>
              <a:cs typeface="Tahoma" pitchFamily="34" charset="0"/>
            </a:rPr>
          </a:br>
          <a:r>
            <a:rPr lang="ru-RU" sz="60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smtClean="0">
              <a:latin typeface="Tahoma" pitchFamily="34" charset="0"/>
              <a:cs typeface="Tahoma" pitchFamily="34" charset="0"/>
            </a:rPr>
            <a:t>Предложения по </a:t>
          </a:r>
          <a:br>
            <a:rPr lang="ru-RU" sz="600" smtClean="0">
              <a:latin typeface="Tahoma" pitchFamily="34" charset="0"/>
              <a:cs typeface="Tahoma" pitchFamily="34" charset="0"/>
            </a:rPr>
          </a:br>
          <a:r>
            <a:rPr lang="ru-RU" sz="60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a:solidFill>
          <a:schemeClr val="accent2"/>
        </a:solidFill>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dgm:t>
        <a:bodyPr/>
        <a:lstStyle/>
        <a:p>
          <a:pPr algn="ctr"/>
          <a:r>
            <a:rPr lang="ru-RU" sz="600" smtClean="0">
              <a:latin typeface="Tahoma" pitchFamily="34" charset="0"/>
              <a:cs typeface="Tahoma" pitchFamily="34" charset="0"/>
            </a:rPr>
            <a:t>Определение границ и задач </a:t>
          </a:r>
          <a:br>
            <a:rPr lang="ru-RU" sz="600" smtClean="0">
              <a:latin typeface="Tahoma" pitchFamily="34" charset="0"/>
              <a:cs typeface="Tahoma" pitchFamily="34" charset="0"/>
            </a:rPr>
          </a:br>
          <a:r>
            <a:rPr lang="ru-RU" sz="60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376BB0EC-A5B3-4FF1-9E1A-259AA2250260}" type="presOf" srcId="{BA5542BB-9990-410C-B781-E842AE625145}" destId="{E47BEE09-A20C-4A56-8E31-B06387377479}" srcOrd="0" destOrd="0" presId="urn:microsoft.com/office/officeart/2005/8/layout/vList2"/>
    <dgm:cxn modelId="{EED06C6F-E890-4ED8-846A-4656DBF7FFB5}" type="presOf" srcId="{BA3EC452-8944-4477-9321-004A506216BE}" destId="{048E7E97-B22B-4544-B97B-CDD9CD7E9F8B}" srcOrd="0" destOrd="0" presId="urn:microsoft.com/office/officeart/2005/8/layout/vList2"/>
    <dgm:cxn modelId="{F9DE7CDD-DE8D-4F06-A821-53035FA31F80}" type="presOf" srcId="{C6DC6053-6D14-4BED-844B-DAB262CC11DC}" destId="{DE1FF338-6BD4-49A9-B479-9ACA5AA80F6A}"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3D1709DB-187E-465B-BE1A-97213424186A}" type="presOf" srcId="{E333432A-65F4-4AC6-9F3F-B6A50468895C}" destId="{87194164-9615-4FEB-B072-7B177D91D8A7}" srcOrd="0" destOrd="0" presId="urn:microsoft.com/office/officeart/2005/8/layout/vList2"/>
    <dgm:cxn modelId="{21F58422-CF4F-4CA1-8AA5-1FA20A0CFF86}" srcId="{EEB80B50-B461-4A64-93C8-43C1F7EAE082}" destId="{E333432A-65F4-4AC6-9F3F-B6A50468895C}" srcOrd="4" destOrd="0" parTransId="{F486639F-E6E4-4C5C-B318-8F28BD392CD4}" sibTransId="{BFD0D000-01E7-4C4D-A793-9092E1E3EA6B}"/>
    <dgm:cxn modelId="{9A19ADFF-1129-4C4E-9BD9-46956B652E1D}" type="presOf" srcId="{EEB80B50-B461-4A64-93C8-43C1F7EAE082}" destId="{4FD8B108-49F7-4E47-BCE4-5CF6A8849B8A}" srcOrd="0" destOrd="0" presId="urn:microsoft.com/office/officeart/2005/8/layout/vList2"/>
    <dgm:cxn modelId="{51C15EAF-42FC-48E2-8344-4C141EC1DEA7}" type="presOf" srcId="{9EE75B2B-11B0-4E22-AA5E-7EA6F7E78331}" destId="{1765010B-29B7-49D1-8F44-07D4FF97EA6F}"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7B9D9899-98CD-4220-8DAC-6BD37036B389}" type="presOf" srcId="{92E0C4F6-137C-4747-B823-861071593666}" destId="{A7C60CE6-372F-478E-811B-FEDF02B6D187}" srcOrd="0" destOrd="0" presId="urn:microsoft.com/office/officeart/2005/8/layout/vList2"/>
    <dgm:cxn modelId="{555B2117-62E3-40B8-97D4-2B83D08342EC}" type="presOf" srcId="{9E8208E5-AA2D-4C19-9F0C-8AE477B0B2D9}" destId="{F7C278E8-1BC6-4B22-9FBF-87ED6BA8DF1F}"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588B27A6-107D-40E7-A3DB-C561AAFECAEA}" type="presOf" srcId="{0AA1AF1F-84D9-46C0-A3BE-5FF140485798}" destId="{47644805-364D-463C-944D-8A490281E2B3}" srcOrd="0" destOrd="0" presId="urn:microsoft.com/office/officeart/2005/8/layout/vList2"/>
    <dgm:cxn modelId="{893A5D0C-D18A-48A4-9961-F5FD141AA6C0}" type="presParOf" srcId="{4FD8B108-49F7-4E47-BCE4-5CF6A8849B8A}" destId="{048E7E97-B22B-4544-B97B-CDD9CD7E9F8B}" srcOrd="0" destOrd="0" presId="urn:microsoft.com/office/officeart/2005/8/layout/vList2"/>
    <dgm:cxn modelId="{C0A347CF-7B58-4227-8FFE-5450FEEBFC0E}" type="presParOf" srcId="{4FD8B108-49F7-4E47-BCE4-5CF6A8849B8A}" destId="{905F5A80-EC70-439A-A080-E9F754676E54}" srcOrd="1" destOrd="0" presId="urn:microsoft.com/office/officeart/2005/8/layout/vList2"/>
    <dgm:cxn modelId="{59C5D3AE-E816-49AA-B123-807836E036B5}" type="presParOf" srcId="{4FD8B108-49F7-4E47-BCE4-5CF6A8849B8A}" destId="{F7C278E8-1BC6-4B22-9FBF-87ED6BA8DF1F}" srcOrd="2" destOrd="0" presId="urn:microsoft.com/office/officeart/2005/8/layout/vList2"/>
    <dgm:cxn modelId="{20C7B5CF-A9E3-469E-B988-F2C54A79919E}" type="presParOf" srcId="{4FD8B108-49F7-4E47-BCE4-5CF6A8849B8A}" destId="{531530E3-85FC-4FCC-A388-EB7FB66977AA}" srcOrd="3" destOrd="0" presId="urn:microsoft.com/office/officeart/2005/8/layout/vList2"/>
    <dgm:cxn modelId="{690B0E14-9B67-4A98-AF8D-95389EBBA52F}" type="presParOf" srcId="{4FD8B108-49F7-4E47-BCE4-5CF6A8849B8A}" destId="{E47BEE09-A20C-4A56-8E31-B06387377479}" srcOrd="4" destOrd="0" presId="urn:microsoft.com/office/officeart/2005/8/layout/vList2"/>
    <dgm:cxn modelId="{13928699-F56C-4DBC-AFD2-1F4DA9F75783}" type="presParOf" srcId="{4FD8B108-49F7-4E47-BCE4-5CF6A8849B8A}" destId="{A38012F8-4E1D-4178-B6E9-F8934E471F2C}" srcOrd="5" destOrd="0" presId="urn:microsoft.com/office/officeart/2005/8/layout/vList2"/>
    <dgm:cxn modelId="{168F1527-FC0C-4B41-BC5A-4A20F50C4448}" type="presParOf" srcId="{4FD8B108-49F7-4E47-BCE4-5CF6A8849B8A}" destId="{47644805-364D-463C-944D-8A490281E2B3}" srcOrd="6" destOrd="0" presId="urn:microsoft.com/office/officeart/2005/8/layout/vList2"/>
    <dgm:cxn modelId="{34ED8435-AED9-425C-B76A-C7AC5555BEF9}" type="presParOf" srcId="{4FD8B108-49F7-4E47-BCE4-5CF6A8849B8A}" destId="{AC41CE74-8B54-4F4F-A4EC-7CE6A63BAD22}" srcOrd="7" destOrd="0" presId="urn:microsoft.com/office/officeart/2005/8/layout/vList2"/>
    <dgm:cxn modelId="{2A1B5D63-0C38-407F-9B5A-F1089DA45D7E}" type="presParOf" srcId="{4FD8B108-49F7-4E47-BCE4-5CF6A8849B8A}" destId="{87194164-9615-4FEB-B072-7B177D91D8A7}" srcOrd="8" destOrd="0" presId="urn:microsoft.com/office/officeart/2005/8/layout/vList2"/>
    <dgm:cxn modelId="{0891DC59-83C2-4142-B8DA-113A71484B52}" type="presParOf" srcId="{4FD8B108-49F7-4E47-BCE4-5CF6A8849B8A}" destId="{E52A87AF-D00F-435F-B78C-A0228B0C6DA4}" srcOrd="9" destOrd="0" presId="urn:microsoft.com/office/officeart/2005/8/layout/vList2"/>
    <dgm:cxn modelId="{39FA436A-E67A-41EE-A0D1-2D185102A4F4}" type="presParOf" srcId="{4FD8B108-49F7-4E47-BCE4-5CF6A8849B8A}" destId="{DE1FF338-6BD4-49A9-B479-9ACA5AA80F6A}" srcOrd="10" destOrd="0" presId="urn:microsoft.com/office/officeart/2005/8/layout/vList2"/>
    <dgm:cxn modelId="{E166FA37-6AB5-42EC-B3C7-DB9B59740470}" type="presParOf" srcId="{4FD8B108-49F7-4E47-BCE4-5CF6A8849B8A}" destId="{A14AF385-4D1F-40FF-A1C0-B91913B3D5EB}" srcOrd="11" destOrd="0" presId="urn:microsoft.com/office/officeart/2005/8/layout/vList2"/>
    <dgm:cxn modelId="{BCA9B483-5AC5-4DA8-B011-5B7E625ED12D}" type="presParOf" srcId="{4FD8B108-49F7-4E47-BCE4-5CF6A8849B8A}" destId="{A7C60CE6-372F-478E-811B-FEDF02B6D187}" srcOrd="12" destOrd="0" presId="urn:microsoft.com/office/officeart/2005/8/layout/vList2"/>
    <dgm:cxn modelId="{989839F0-EB84-4FA9-BE56-707D0A018F5B}" type="presParOf" srcId="{4FD8B108-49F7-4E47-BCE4-5CF6A8849B8A}" destId="{F429173C-83C3-4CB8-B8FC-525ECFC98702}" srcOrd="13" destOrd="0" presId="urn:microsoft.com/office/officeart/2005/8/layout/vList2"/>
    <dgm:cxn modelId="{1A73FAF0-819A-4BD7-8FC1-AA5C9A2479E3}" type="presParOf" srcId="{4FD8B108-49F7-4E47-BCE4-5CF6A8849B8A}" destId="{1765010B-29B7-49D1-8F44-07D4FF97EA6F}" srcOrd="14" destOrd="0" presId="urn:microsoft.com/office/officeart/2005/8/layout/vList2"/>
  </dgm:cxnLst>
  <dgm:bg>
    <a:noFill/>
  </dgm:bg>
  <dgm:whole/>
</dgm:dataModel>
</file>

<file path=ppt/diagrams/data12.xml><?xml version="1.0" encoding="utf-8"?>
<dgm:dataModel xmlns:dgm="http://schemas.openxmlformats.org/drawingml/2006/diagram" xmlns:a="http://schemas.openxmlformats.org/drawingml/2006/main">
  <dgm:ptLst>
    <dgm:pt modelId="{FD7E32B8-4ABE-437C-BA35-E17C58D407CA}" type="doc">
      <dgm:prSet loTypeId="urn:microsoft.com/office/officeart/2005/8/layout/hierarchy1" loCatId="hierarchy" qsTypeId="urn:microsoft.com/office/officeart/2005/8/quickstyle/3d2" qsCatId="3D" csTypeId="urn:microsoft.com/office/officeart/2005/8/colors/colorful3" csCatId="colorful" phldr="1"/>
      <dgm:spPr/>
      <dgm:t>
        <a:bodyPr/>
        <a:lstStyle/>
        <a:p>
          <a:endParaRPr lang="ru-RU"/>
        </a:p>
      </dgm:t>
    </dgm:pt>
    <dgm:pt modelId="{97118974-0F38-49AA-BC6A-92E722643E58}">
      <dgm:prSet phldrT="[Текст]"/>
      <dgm:spPr/>
      <dgm:t>
        <a:bodyPr/>
        <a:lstStyle/>
        <a:p>
          <a:r>
            <a:rPr lang="ru-RU" dirty="0" smtClean="0"/>
            <a:t>Руководитель отдела</a:t>
          </a:r>
          <a:endParaRPr lang="ru-RU" dirty="0"/>
        </a:p>
      </dgm:t>
    </dgm:pt>
    <dgm:pt modelId="{3E6A25D8-BC0C-4364-AD29-2C48B053FDE6}" type="parTrans" cxnId="{A1854F04-6706-495F-A8E5-F369EF71B17E}">
      <dgm:prSet/>
      <dgm:spPr/>
      <dgm:t>
        <a:bodyPr/>
        <a:lstStyle/>
        <a:p>
          <a:endParaRPr lang="ru-RU"/>
        </a:p>
      </dgm:t>
    </dgm:pt>
    <dgm:pt modelId="{9D90A958-7D91-4456-AE06-FD1517500AB8}" type="sibTrans" cxnId="{A1854F04-6706-495F-A8E5-F369EF71B17E}">
      <dgm:prSet/>
      <dgm:spPr/>
      <dgm:t>
        <a:bodyPr/>
        <a:lstStyle/>
        <a:p>
          <a:endParaRPr lang="ru-RU"/>
        </a:p>
      </dgm:t>
    </dgm:pt>
    <dgm:pt modelId="{D9587B3C-5129-4D79-8E71-EE1BA4A2FC94}">
      <dgm:prSet phldrT="[Текст]"/>
      <dgm:spPr/>
      <dgm:t>
        <a:bodyPr/>
        <a:lstStyle/>
        <a:p>
          <a:r>
            <a:rPr lang="ru-RU" dirty="0" smtClean="0"/>
            <a:t>Сервисный инженер</a:t>
          </a:r>
          <a:endParaRPr lang="ru-RU" dirty="0"/>
        </a:p>
      </dgm:t>
    </dgm:pt>
    <dgm:pt modelId="{1C0B5ED0-746C-4975-AF7D-53022AFA9F0A}" type="parTrans" cxnId="{6EEFB328-95B5-48F9-AD5C-84305BDF350D}">
      <dgm:prSet/>
      <dgm:spPr/>
      <dgm:t>
        <a:bodyPr/>
        <a:lstStyle/>
        <a:p>
          <a:endParaRPr lang="ru-RU"/>
        </a:p>
      </dgm:t>
    </dgm:pt>
    <dgm:pt modelId="{1B90C4E4-FC0F-4D2A-B09C-980C0DA753C6}" type="sibTrans" cxnId="{6EEFB328-95B5-48F9-AD5C-84305BDF350D}">
      <dgm:prSet/>
      <dgm:spPr/>
      <dgm:t>
        <a:bodyPr/>
        <a:lstStyle/>
        <a:p>
          <a:endParaRPr lang="ru-RU"/>
        </a:p>
      </dgm:t>
    </dgm:pt>
    <dgm:pt modelId="{6231D709-6B93-4453-AD38-AEE70789DEDD}">
      <dgm:prSet phldrT="[Текст]"/>
      <dgm:spPr/>
      <dgm:t>
        <a:bodyPr/>
        <a:lstStyle/>
        <a:p>
          <a:r>
            <a:rPr lang="ru-RU" dirty="0" smtClean="0"/>
            <a:t>Сервисный инженер</a:t>
          </a:r>
          <a:endParaRPr lang="ru-RU" dirty="0"/>
        </a:p>
      </dgm:t>
    </dgm:pt>
    <dgm:pt modelId="{A68FAD35-7B20-41C6-BEBF-F1ED1BE0E2F5}" type="parTrans" cxnId="{0702C488-3697-4E50-9756-0776D55A9125}">
      <dgm:prSet/>
      <dgm:spPr/>
      <dgm:t>
        <a:bodyPr/>
        <a:lstStyle/>
        <a:p>
          <a:endParaRPr lang="ru-RU"/>
        </a:p>
      </dgm:t>
    </dgm:pt>
    <dgm:pt modelId="{6ECB422B-60C8-4113-940D-A9ABF8767E9E}" type="sibTrans" cxnId="{0702C488-3697-4E50-9756-0776D55A9125}">
      <dgm:prSet/>
      <dgm:spPr/>
      <dgm:t>
        <a:bodyPr/>
        <a:lstStyle/>
        <a:p>
          <a:endParaRPr lang="ru-RU"/>
        </a:p>
      </dgm:t>
    </dgm:pt>
    <dgm:pt modelId="{33471EF2-C3A3-4347-8F0C-590D128FB320}">
      <dgm:prSet phldrT="[Текст]"/>
      <dgm:spPr/>
      <dgm:t>
        <a:bodyPr/>
        <a:lstStyle/>
        <a:p>
          <a:r>
            <a:rPr lang="ru-RU" dirty="0" smtClean="0"/>
            <a:t>Диспетчер</a:t>
          </a:r>
          <a:endParaRPr lang="ru-RU" dirty="0"/>
        </a:p>
      </dgm:t>
    </dgm:pt>
    <dgm:pt modelId="{520D0C26-2E1C-43F6-B7F4-FD8938E97DBF}" type="parTrans" cxnId="{17E002AD-78BA-4D38-B08A-906720E72B66}">
      <dgm:prSet/>
      <dgm:spPr/>
      <dgm:t>
        <a:bodyPr/>
        <a:lstStyle/>
        <a:p>
          <a:endParaRPr lang="ru-RU"/>
        </a:p>
      </dgm:t>
    </dgm:pt>
    <dgm:pt modelId="{9DB7DBE0-7976-434D-A9F7-78114BADA84A}" type="sibTrans" cxnId="{17E002AD-78BA-4D38-B08A-906720E72B66}">
      <dgm:prSet/>
      <dgm:spPr/>
      <dgm:t>
        <a:bodyPr/>
        <a:lstStyle/>
        <a:p>
          <a:endParaRPr lang="ru-RU"/>
        </a:p>
      </dgm:t>
    </dgm:pt>
    <dgm:pt modelId="{2727C65A-3664-4A3C-8826-BFFD2940A884}">
      <dgm:prSet phldrT="[Текст]"/>
      <dgm:spPr/>
      <dgm:t>
        <a:bodyPr/>
        <a:lstStyle/>
        <a:p>
          <a:r>
            <a:rPr lang="ru-RU" dirty="0" smtClean="0"/>
            <a:t>Заместитель руководителя отдела</a:t>
          </a:r>
        </a:p>
      </dgm:t>
    </dgm:pt>
    <dgm:pt modelId="{71AAF772-133F-44E4-9F02-1B280E517140}" type="parTrans" cxnId="{FEBC29B0-67C5-477C-845E-73FA086F1DC7}">
      <dgm:prSet/>
      <dgm:spPr/>
      <dgm:t>
        <a:bodyPr/>
        <a:lstStyle/>
        <a:p>
          <a:endParaRPr lang="ru-RU"/>
        </a:p>
      </dgm:t>
    </dgm:pt>
    <dgm:pt modelId="{9212A576-3511-473E-A70D-AA79D4D9C7D9}" type="sibTrans" cxnId="{FEBC29B0-67C5-477C-845E-73FA086F1DC7}">
      <dgm:prSet/>
      <dgm:spPr/>
      <dgm:t>
        <a:bodyPr/>
        <a:lstStyle/>
        <a:p>
          <a:endParaRPr lang="ru-RU"/>
        </a:p>
      </dgm:t>
    </dgm:pt>
    <dgm:pt modelId="{139FD58B-8CE3-4772-A779-B2D70AA7291B}">
      <dgm:prSet phldrT="[Текст]"/>
      <dgm:spPr/>
      <dgm:t>
        <a:bodyPr/>
        <a:lstStyle/>
        <a:p>
          <a:r>
            <a:rPr lang="ru-RU" dirty="0" smtClean="0"/>
            <a:t>Сервисный инженер</a:t>
          </a:r>
          <a:endParaRPr lang="ru-RU" dirty="0"/>
        </a:p>
      </dgm:t>
    </dgm:pt>
    <dgm:pt modelId="{80DA4F89-0C6B-4D4A-B622-3E9274B16383}" type="parTrans" cxnId="{CCA09315-0CD8-42D1-87D7-342AFD55386C}">
      <dgm:prSet/>
      <dgm:spPr/>
      <dgm:t>
        <a:bodyPr/>
        <a:lstStyle/>
        <a:p>
          <a:endParaRPr lang="ru-RU"/>
        </a:p>
      </dgm:t>
    </dgm:pt>
    <dgm:pt modelId="{B450A9CB-580B-49E7-80EC-E0F5E619FCC0}" type="sibTrans" cxnId="{CCA09315-0CD8-42D1-87D7-342AFD55386C}">
      <dgm:prSet/>
      <dgm:spPr/>
      <dgm:t>
        <a:bodyPr/>
        <a:lstStyle/>
        <a:p>
          <a:endParaRPr lang="ru-RU"/>
        </a:p>
      </dgm:t>
    </dgm:pt>
    <dgm:pt modelId="{531CDD02-C3BE-4E93-BC6B-B56852BAC743}">
      <dgm:prSet phldrT="[Текст]"/>
      <dgm:spPr/>
      <dgm:t>
        <a:bodyPr/>
        <a:lstStyle/>
        <a:p>
          <a:r>
            <a:rPr lang="ru-RU" dirty="0" smtClean="0"/>
            <a:t>Сервисный инженер</a:t>
          </a:r>
          <a:endParaRPr lang="ru-RU" dirty="0"/>
        </a:p>
      </dgm:t>
    </dgm:pt>
    <dgm:pt modelId="{3FAE28C2-D5AA-453D-8B57-609C0F3E435B}" type="parTrans" cxnId="{9C4C7CCC-9F70-4DD9-852A-98F1AA6192B3}">
      <dgm:prSet/>
      <dgm:spPr/>
      <dgm:t>
        <a:bodyPr/>
        <a:lstStyle/>
        <a:p>
          <a:endParaRPr lang="ru-RU"/>
        </a:p>
      </dgm:t>
    </dgm:pt>
    <dgm:pt modelId="{1F8CD0E7-0B2A-40C2-A303-98EF293129DE}" type="sibTrans" cxnId="{9C4C7CCC-9F70-4DD9-852A-98F1AA6192B3}">
      <dgm:prSet/>
      <dgm:spPr/>
      <dgm:t>
        <a:bodyPr/>
        <a:lstStyle/>
        <a:p>
          <a:endParaRPr lang="ru-RU"/>
        </a:p>
      </dgm:t>
    </dgm:pt>
    <dgm:pt modelId="{D7123542-E431-4672-A1DB-99DB3A739684}">
      <dgm:prSet phldrT="[Текст]"/>
      <dgm:spPr/>
      <dgm:t>
        <a:bodyPr/>
        <a:lstStyle/>
        <a:p>
          <a:r>
            <a:rPr lang="ru-RU" dirty="0" smtClean="0"/>
            <a:t>Диспетчер</a:t>
          </a:r>
        </a:p>
      </dgm:t>
    </dgm:pt>
    <dgm:pt modelId="{F267033A-FA71-45D6-8F3C-3C25A1B53CD5}" type="parTrans" cxnId="{CA6D6627-1558-4997-A91E-D471047AFEB0}">
      <dgm:prSet/>
      <dgm:spPr/>
      <dgm:t>
        <a:bodyPr/>
        <a:lstStyle/>
        <a:p>
          <a:endParaRPr lang="ru-RU"/>
        </a:p>
      </dgm:t>
    </dgm:pt>
    <dgm:pt modelId="{52EB7F8B-2665-4039-9A98-C3EF624DEBD4}" type="sibTrans" cxnId="{CA6D6627-1558-4997-A91E-D471047AFEB0}">
      <dgm:prSet/>
      <dgm:spPr/>
      <dgm:t>
        <a:bodyPr/>
        <a:lstStyle/>
        <a:p>
          <a:endParaRPr lang="ru-RU"/>
        </a:p>
      </dgm:t>
    </dgm:pt>
    <dgm:pt modelId="{AD5E473E-A7E9-4EBC-82A7-C8712DDCB58B}" type="pres">
      <dgm:prSet presAssocID="{FD7E32B8-4ABE-437C-BA35-E17C58D407CA}" presName="hierChild1" presStyleCnt="0">
        <dgm:presLayoutVars>
          <dgm:chPref val="1"/>
          <dgm:dir/>
          <dgm:animOne val="branch"/>
          <dgm:animLvl val="lvl"/>
          <dgm:resizeHandles/>
        </dgm:presLayoutVars>
      </dgm:prSet>
      <dgm:spPr/>
      <dgm:t>
        <a:bodyPr/>
        <a:lstStyle/>
        <a:p>
          <a:endParaRPr lang="ru-RU"/>
        </a:p>
      </dgm:t>
    </dgm:pt>
    <dgm:pt modelId="{2BD57AC5-F885-4212-AA70-DB088D6C9E28}" type="pres">
      <dgm:prSet presAssocID="{97118974-0F38-49AA-BC6A-92E722643E58}" presName="hierRoot1" presStyleCnt="0"/>
      <dgm:spPr/>
      <dgm:t>
        <a:bodyPr/>
        <a:lstStyle/>
        <a:p>
          <a:endParaRPr lang="ru-RU"/>
        </a:p>
      </dgm:t>
    </dgm:pt>
    <dgm:pt modelId="{A02B71EC-B6B9-453D-9BA8-3B76F655765E}" type="pres">
      <dgm:prSet presAssocID="{97118974-0F38-49AA-BC6A-92E722643E58}" presName="composite" presStyleCnt="0"/>
      <dgm:spPr/>
      <dgm:t>
        <a:bodyPr/>
        <a:lstStyle/>
        <a:p>
          <a:endParaRPr lang="ru-RU"/>
        </a:p>
      </dgm:t>
    </dgm:pt>
    <dgm:pt modelId="{BF6594AE-9257-43AD-8793-5BFDB2DEF197}" type="pres">
      <dgm:prSet presAssocID="{97118974-0F38-49AA-BC6A-92E722643E58}" presName="background" presStyleLbl="node0" presStyleIdx="0" presStyleCnt="1"/>
      <dgm:spPr/>
      <dgm:t>
        <a:bodyPr/>
        <a:lstStyle/>
        <a:p>
          <a:endParaRPr lang="ru-RU"/>
        </a:p>
      </dgm:t>
    </dgm:pt>
    <dgm:pt modelId="{AD3B301C-77A3-4853-902A-93C4B993B679}" type="pres">
      <dgm:prSet presAssocID="{97118974-0F38-49AA-BC6A-92E722643E58}" presName="text" presStyleLbl="fgAcc0" presStyleIdx="0" presStyleCnt="1" custLinFactNeighborX="-26680" custLinFactNeighborY="-38337">
        <dgm:presLayoutVars>
          <dgm:chPref val="3"/>
        </dgm:presLayoutVars>
      </dgm:prSet>
      <dgm:spPr/>
      <dgm:t>
        <a:bodyPr/>
        <a:lstStyle/>
        <a:p>
          <a:endParaRPr lang="ru-RU"/>
        </a:p>
      </dgm:t>
    </dgm:pt>
    <dgm:pt modelId="{489DB297-513E-4D64-9278-10E7A044B244}" type="pres">
      <dgm:prSet presAssocID="{97118974-0F38-49AA-BC6A-92E722643E58}" presName="hierChild2" presStyleCnt="0"/>
      <dgm:spPr/>
      <dgm:t>
        <a:bodyPr/>
        <a:lstStyle/>
        <a:p>
          <a:endParaRPr lang="ru-RU"/>
        </a:p>
      </dgm:t>
    </dgm:pt>
    <dgm:pt modelId="{9EC24313-6B3D-4E81-9C2E-8922961F9837}" type="pres">
      <dgm:prSet presAssocID="{71AAF772-133F-44E4-9F02-1B280E517140}" presName="Name10" presStyleLbl="parChTrans1D2" presStyleIdx="0" presStyleCnt="5"/>
      <dgm:spPr/>
      <dgm:t>
        <a:bodyPr/>
        <a:lstStyle/>
        <a:p>
          <a:endParaRPr lang="ru-RU"/>
        </a:p>
      </dgm:t>
    </dgm:pt>
    <dgm:pt modelId="{AC9D6E22-2A6C-484D-BD3E-EF14C8B4903F}" type="pres">
      <dgm:prSet presAssocID="{2727C65A-3664-4A3C-8826-BFFD2940A884}" presName="hierRoot2" presStyleCnt="0"/>
      <dgm:spPr/>
      <dgm:t>
        <a:bodyPr/>
        <a:lstStyle/>
        <a:p>
          <a:endParaRPr lang="ru-RU"/>
        </a:p>
      </dgm:t>
    </dgm:pt>
    <dgm:pt modelId="{BD0EA78B-731B-448E-80AE-16A6ECF39EC5}" type="pres">
      <dgm:prSet presAssocID="{2727C65A-3664-4A3C-8826-BFFD2940A884}" presName="composite2" presStyleCnt="0"/>
      <dgm:spPr/>
      <dgm:t>
        <a:bodyPr/>
        <a:lstStyle/>
        <a:p>
          <a:endParaRPr lang="ru-RU"/>
        </a:p>
      </dgm:t>
    </dgm:pt>
    <dgm:pt modelId="{13A84D20-7ED9-42A8-B62A-8EF4C4F97CFA}" type="pres">
      <dgm:prSet presAssocID="{2727C65A-3664-4A3C-8826-BFFD2940A884}" presName="background2" presStyleLbl="node2" presStyleIdx="0" presStyleCnt="5"/>
      <dgm:spPr/>
      <dgm:t>
        <a:bodyPr/>
        <a:lstStyle/>
        <a:p>
          <a:endParaRPr lang="ru-RU"/>
        </a:p>
      </dgm:t>
    </dgm:pt>
    <dgm:pt modelId="{E74D6E64-D476-42A1-9500-9B1F59974F96}" type="pres">
      <dgm:prSet presAssocID="{2727C65A-3664-4A3C-8826-BFFD2940A884}" presName="text2" presStyleLbl="fgAcc2" presStyleIdx="0" presStyleCnt="5" custLinFactNeighborX="70542" custLinFactNeighborY="-38337">
        <dgm:presLayoutVars>
          <dgm:chPref val="3"/>
        </dgm:presLayoutVars>
      </dgm:prSet>
      <dgm:spPr/>
      <dgm:t>
        <a:bodyPr/>
        <a:lstStyle/>
        <a:p>
          <a:endParaRPr lang="ru-RU"/>
        </a:p>
      </dgm:t>
    </dgm:pt>
    <dgm:pt modelId="{6C453241-B06E-4928-87D5-248B2D05CE03}" type="pres">
      <dgm:prSet presAssocID="{2727C65A-3664-4A3C-8826-BFFD2940A884}" presName="hierChild3" presStyleCnt="0"/>
      <dgm:spPr/>
      <dgm:t>
        <a:bodyPr/>
        <a:lstStyle/>
        <a:p>
          <a:endParaRPr lang="ru-RU"/>
        </a:p>
      </dgm:t>
    </dgm:pt>
    <dgm:pt modelId="{357FC47F-8556-4D5A-8C6B-4D699960735E}" type="pres">
      <dgm:prSet presAssocID="{F267033A-FA71-45D6-8F3C-3C25A1B53CD5}" presName="Name17" presStyleLbl="parChTrans1D3" presStyleIdx="0" presStyleCnt="2"/>
      <dgm:spPr/>
      <dgm:t>
        <a:bodyPr/>
        <a:lstStyle/>
        <a:p>
          <a:endParaRPr lang="ru-RU"/>
        </a:p>
      </dgm:t>
    </dgm:pt>
    <dgm:pt modelId="{3BAE7D9E-4242-4D9B-8B31-6484E1841D54}" type="pres">
      <dgm:prSet presAssocID="{D7123542-E431-4672-A1DB-99DB3A739684}" presName="hierRoot3" presStyleCnt="0"/>
      <dgm:spPr/>
      <dgm:t>
        <a:bodyPr/>
        <a:lstStyle/>
        <a:p>
          <a:endParaRPr lang="ru-RU"/>
        </a:p>
      </dgm:t>
    </dgm:pt>
    <dgm:pt modelId="{AE84758E-9F70-4FC9-814B-BD3D89D20263}" type="pres">
      <dgm:prSet presAssocID="{D7123542-E431-4672-A1DB-99DB3A739684}" presName="composite3" presStyleCnt="0"/>
      <dgm:spPr/>
      <dgm:t>
        <a:bodyPr/>
        <a:lstStyle/>
        <a:p>
          <a:endParaRPr lang="ru-RU"/>
        </a:p>
      </dgm:t>
    </dgm:pt>
    <dgm:pt modelId="{7F8A9E58-85D9-49EF-8FD6-FCC8CF96D4B5}" type="pres">
      <dgm:prSet presAssocID="{D7123542-E431-4672-A1DB-99DB3A739684}" presName="background3" presStyleLbl="node3" presStyleIdx="0" presStyleCnt="2"/>
      <dgm:spPr/>
      <dgm:t>
        <a:bodyPr/>
        <a:lstStyle/>
        <a:p>
          <a:endParaRPr lang="ru-RU"/>
        </a:p>
      </dgm:t>
    </dgm:pt>
    <dgm:pt modelId="{DC7935E2-8ADA-43CC-BAD2-72E3B5AE64CD}" type="pres">
      <dgm:prSet presAssocID="{D7123542-E431-4672-A1DB-99DB3A739684}" presName="text3" presStyleLbl="fgAcc3" presStyleIdx="0" presStyleCnt="2" custLinFactNeighborX="72178" custLinFactNeighborY="-38337">
        <dgm:presLayoutVars>
          <dgm:chPref val="3"/>
        </dgm:presLayoutVars>
      </dgm:prSet>
      <dgm:spPr/>
      <dgm:t>
        <a:bodyPr/>
        <a:lstStyle/>
        <a:p>
          <a:endParaRPr lang="ru-RU"/>
        </a:p>
      </dgm:t>
    </dgm:pt>
    <dgm:pt modelId="{E00D64BE-E0C1-473E-A04E-DEFE8D676B1E}" type="pres">
      <dgm:prSet presAssocID="{D7123542-E431-4672-A1DB-99DB3A739684}" presName="hierChild4" presStyleCnt="0"/>
      <dgm:spPr/>
      <dgm:t>
        <a:bodyPr/>
        <a:lstStyle/>
        <a:p>
          <a:endParaRPr lang="ru-RU"/>
        </a:p>
      </dgm:t>
    </dgm:pt>
    <dgm:pt modelId="{B0C54F64-7D28-48D6-BF25-469614EF1B9B}" type="pres">
      <dgm:prSet presAssocID="{520D0C26-2E1C-43F6-B7F4-FD8938E97DBF}" presName="Name17" presStyleLbl="parChTrans1D3" presStyleIdx="1" presStyleCnt="2"/>
      <dgm:spPr/>
      <dgm:t>
        <a:bodyPr/>
        <a:lstStyle/>
        <a:p>
          <a:endParaRPr lang="ru-RU"/>
        </a:p>
      </dgm:t>
    </dgm:pt>
    <dgm:pt modelId="{CAFFED1F-0324-4276-B7F8-370BCA3295D1}" type="pres">
      <dgm:prSet presAssocID="{33471EF2-C3A3-4347-8F0C-590D128FB320}" presName="hierRoot3" presStyleCnt="0"/>
      <dgm:spPr/>
      <dgm:t>
        <a:bodyPr/>
        <a:lstStyle/>
        <a:p>
          <a:endParaRPr lang="ru-RU"/>
        </a:p>
      </dgm:t>
    </dgm:pt>
    <dgm:pt modelId="{B53BFBCB-EB18-438E-87DE-E4AFE1260A21}" type="pres">
      <dgm:prSet presAssocID="{33471EF2-C3A3-4347-8F0C-590D128FB320}" presName="composite3" presStyleCnt="0"/>
      <dgm:spPr/>
      <dgm:t>
        <a:bodyPr/>
        <a:lstStyle/>
        <a:p>
          <a:endParaRPr lang="ru-RU"/>
        </a:p>
      </dgm:t>
    </dgm:pt>
    <dgm:pt modelId="{E341DD0E-F03F-4235-BD21-D7F9F2A4BEC6}" type="pres">
      <dgm:prSet presAssocID="{33471EF2-C3A3-4347-8F0C-590D128FB320}" presName="background3" presStyleLbl="node3" presStyleIdx="1" presStyleCnt="2"/>
      <dgm:spPr/>
      <dgm:t>
        <a:bodyPr/>
        <a:lstStyle/>
        <a:p>
          <a:endParaRPr lang="ru-RU"/>
        </a:p>
      </dgm:t>
    </dgm:pt>
    <dgm:pt modelId="{CF3EBD90-C8EC-4335-BC22-7719F5DDBB2A}" type="pres">
      <dgm:prSet presAssocID="{33471EF2-C3A3-4347-8F0C-590D128FB320}" presName="text3" presStyleLbl="fgAcc3" presStyleIdx="1" presStyleCnt="2" custLinFactNeighborX="70542" custLinFactNeighborY="-38337">
        <dgm:presLayoutVars>
          <dgm:chPref val="3"/>
        </dgm:presLayoutVars>
      </dgm:prSet>
      <dgm:spPr/>
      <dgm:t>
        <a:bodyPr/>
        <a:lstStyle/>
        <a:p>
          <a:endParaRPr lang="ru-RU"/>
        </a:p>
      </dgm:t>
    </dgm:pt>
    <dgm:pt modelId="{94DB0B31-F576-4A00-9364-404233E78CD9}" type="pres">
      <dgm:prSet presAssocID="{33471EF2-C3A3-4347-8F0C-590D128FB320}" presName="hierChild4" presStyleCnt="0"/>
      <dgm:spPr/>
      <dgm:t>
        <a:bodyPr/>
        <a:lstStyle/>
        <a:p>
          <a:endParaRPr lang="ru-RU"/>
        </a:p>
      </dgm:t>
    </dgm:pt>
    <dgm:pt modelId="{D93A6ADC-1F1A-4A72-BC0B-02B6B0715E51}" type="pres">
      <dgm:prSet presAssocID="{1C0B5ED0-746C-4975-AF7D-53022AFA9F0A}" presName="Name10" presStyleLbl="parChTrans1D2" presStyleIdx="1" presStyleCnt="5"/>
      <dgm:spPr/>
      <dgm:t>
        <a:bodyPr/>
        <a:lstStyle/>
        <a:p>
          <a:endParaRPr lang="ru-RU"/>
        </a:p>
      </dgm:t>
    </dgm:pt>
    <dgm:pt modelId="{F4337DB0-6E67-45FF-8D2A-C5DF2B176A1C}" type="pres">
      <dgm:prSet presAssocID="{D9587B3C-5129-4D79-8E71-EE1BA4A2FC94}" presName="hierRoot2" presStyleCnt="0"/>
      <dgm:spPr/>
      <dgm:t>
        <a:bodyPr/>
        <a:lstStyle/>
        <a:p>
          <a:endParaRPr lang="ru-RU"/>
        </a:p>
      </dgm:t>
    </dgm:pt>
    <dgm:pt modelId="{12C8E376-18F4-4B2F-8AC9-A19A5FA6C05C}" type="pres">
      <dgm:prSet presAssocID="{D9587B3C-5129-4D79-8E71-EE1BA4A2FC94}" presName="composite2" presStyleCnt="0"/>
      <dgm:spPr/>
      <dgm:t>
        <a:bodyPr/>
        <a:lstStyle/>
        <a:p>
          <a:endParaRPr lang="ru-RU"/>
        </a:p>
      </dgm:t>
    </dgm:pt>
    <dgm:pt modelId="{79C00C3E-4B0E-4BA2-BFBC-631F91E4F9BB}" type="pres">
      <dgm:prSet presAssocID="{D9587B3C-5129-4D79-8E71-EE1BA4A2FC94}" presName="background2" presStyleLbl="node2" presStyleIdx="1" presStyleCnt="5"/>
      <dgm:spPr/>
      <dgm:t>
        <a:bodyPr/>
        <a:lstStyle/>
        <a:p>
          <a:endParaRPr lang="ru-RU"/>
        </a:p>
      </dgm:t>
    </dgm:pt>
    <dgm:pt modelId="{56CB20F2-9883-458B-A4D2-D6A69FBBD275}" type="pres">
      <dgm:prSet presAssocID="{D9587B3C-5129-4D79-8E71-EE1BA4A2FC94}" presName="text2" presStyleLbl="fgAcc2" presStyleIdx="1" presStyleCnt="5" custLinFactX="96552" custLinFactY="13046" custLinFactNeighborX="100000" custLinFactNeighborY="100000">
        <dgm:presLayoutVars>
          <dgm:chPref val="3"/>
        </dgm:presLayoutVars>
      </dgm:prSet>
      <dgm:spPr/>
      <dgm:t>
        <a:bodyPr/>
        <a:lstStyle/>
        <a:p>
          <a:endParaRPr lang="ru-RU"/>
        </a:p>
      </dgm:t>
    </dgm:pt>
    <dgm:pt modelId="{98F2BEBD-3FB5-402C-9304-F16D86047F13}" type="pres">
      <dgm:prSet presAssocID="{D9587B3C-5129-4D79-8E71-EE1BA4A2FC94}" presName="hierChild3" presStyleCnt="0"/>
      <dgm:spPr/>
      <dgm:t>
        <a:bodyPr/>
        <a:lstStyle/>
        <a:p>
          <a:endParaRPr lang="ru-RU"/>
        </a:p>
      </dgm:t>
    </dgm:pt>
    <dgm:pt modelId="{23B39829-D98F-4979-AF9F-78007004B593}" type="pres">
      <dgm:prSet presAssocID="{A68FAD35-7B20-41C6-BEBF-F1ED1BE0E2F5}" presName="Name10" presStyleLbl="parChTrans1D2" presStyleIdx="2" presStyleCnt="5"/>
      <dgm:spPr/>
      <dgm:t>
        <a:bodyPr/>
        <a:lstStyle/>
        <a:p>
          <a:endParaRPr lang="ru-RU"/>
        </a:p>
      </dgm:t>
    </dgm:pt>
    <dgm:pt modelId="{5BAA0AAA-6204-4CBF-94E0-BFEBD48E9D39}" type="pres">
      <dgm:prSet presAssocID="{6231D709-6B93-4453-AD38-AEE70789DEDD}" presName="hierRoot2" presStyleCnt="0"/>
      <dgm:spPr/>
      <dgm:t>
        <a:bodyPr/>
        <a:lstStyle/>
        <a:p>
          <a:endParaRPr lang="ru-RU"/>
        </a:p>
      </dgm:t>
    </dgm:pt>
    <dgm:pt modelId="{280B4A43-0CB6-45DA-AE42-EABBF9B92467}" type="pres">
      <dgm:prSet presAssocID="{6231D709-6B93-4453-AD38-AEE70789DEDD}" presName="composite2" presStyleCnt="0"/>
      <dgm:spPr/>
      <dgm:t>
        <a:bodyPr/>
        <a:lstStyle/>
        <a:p>
          <a:endParaRPr lang="ru-RU"/>
        </a:p>
      </dgm:t>
    </dgm:pt>
    <dgm:pt modelId="{5D00FFA6-A4BE-4A43-8B52-88501373EEFA}" type="pres">
      <dgm:prSet presAssocID="{6231D709-6B93-4453-AD38-AEE70789DEDD}" presName="background2" presStyleLbl="node2" presStyleIdx="2" presStyleCnt="5"/>
      <dgm:spPr/>
      <dgm:t>
        <a:bodyPr/>
        <a:lstStyle/>
        <a:p>
          <a:endParaRPr lang="ru-RU"/>
        </a:p>
      </dgm:t>
    </dgm:pt>
    <dgm:pt modelId="{A15FA547-FCCB-41FD-86BA-0863FE76ECB3}" type="pres">
      <dgm:prSet presAssocID="{6231D709-6B93-4453-AD38-AEE70789DEDD}" presName="text2" presStyleLbl="fgAcc2" presStyleIdx="2" presStyleCnt="5" custLinFactNeighborX="74681" custLinFactNeighborY="-38337">
        <dgm:presLayoutVars>
          <dgm:chPref val="3"/>
        </dgm:presLayoutVars>
      </dgm:prSet>
      <dgm:spPr/>
      <dgm:t>
        <a:bodyPr/>
        <a:lstStyle/>
        <a:p>
          <a:endParaRPr lang="ru-RU"/>
        </a:p>
      </dgm:t>
    </dgm:pt>
    <dgm:pt modelId="{764AC587-9572-4CA2-848A-19EB13B794A8}" type="pres">
      <dgm:prSet presAssocID="{6231D709-6B93-4453-AD38-AEE70789DEDD}" presName="hierChild3" presStyleCnt="0"/>
      <dgm:spPr/>
      <dgm:t>
        <a:bodyPr/>
        <a:lstStyle/>
        <a:p>
          <a:endParaRPr lang="ru-RU"/>
        </a:p>
      </dgm:t>
    </dgm:pt>
    <dgm:pt modelId="{05A07F87-2961-405B-AEE4-20C21CB85201}" type="pres">
      <dgm:prSet presAssocID="{80DA4F89-0C6B-4D4A-B622-3E9274B16383}" presName="Name10" presStyleLbl="parChTrans1D2" presStyleIdx="3" presStyleCnt="5"/>
      <dgm:spPr/>
      <dgm:t>
        <a:bodyPr/>
        <a:lstStyle/>
        <a:p>
          <a:endParaRPr lang="ru-RU"/>
        </a:p>
      </dgm:t>
    </dgm:pt>
    <dgm:pt modelId="{C7AFDE2A-0DB1-47C5-AC0D-03F6DA3ADA69}" type="pres">
      <dgm:prSet presAssocID="{139FD58B-8CE3-4772-A779-B2D70AA7291B}" presName="hierRoot2" presStyleCnt="0"/>
      <dgm:spPr/>
      <dgm:t>
        <a:bodyPr/>
        <a:lstStyle/>
        <a:p>
          <a:endParaRPr lang="ru-RU"/>
        </a:p>
      </dgm:t>
    </dgm:pt>
    <dgm:pt modelId="{A9498B5E-B413-4B66-B776-73AC1D6477F8}" type="pres">
      <dgm:prSet presAssocID="{139FD58B-8CE3-4772-A779-B2D70AA7291B}" presName="composite2" presStyleCnt="0"/>
      <dgm:spPr/>
      <dgm:t>
        <a:bodyPr/>
        <a:lstStyle/>
        <a:p>
          <a:endParaRPr lang="ru-RU"/>
        </a:p>
      </dgm:t>
    </dgm:pt>
    <dgm:pt modelId="{387F67B5-DBE0-4A7A-A17C-8673C162B653}" type="pres">
      <dgm:prSet presAssocID="{139FD58B-8CE3-4772-A779-B2D70AA7291B}" presName="background2" presStyleLbl="node2" presStyleIdx="3" presStyleCnt="5"/>
      <dgm:spPr/>
      <dgm:t>
        <a:bodyPr/>
        <a:lstStyle/>
        <a:p>
          <a:endParaRPr lang="ru-RU"/>
        </a:p>
      </dgm:t>
    </dgm:pt>
    <dgm:pt modelId="{38CE7A7C-AC6A-4C8C-B64E-B006708031F9}" type="pres">
      <dgm:prSet presAssocID="{139FD58B-8CE3-4772-A779-B2D70AA7291B}" presName="text2" presStyleLbl="fgAcc2" presStyleIdx="3" presStyleCnt="5" custLinFactNeighborX="74681" custLinFactNeighborY="-38337">
        <dgm:presLayoutVars>
          <dgm:chPref val="3"/>
        </dgm:presLayoutVars>
      </dgm:prSet>
      <dgm:spPr/>
      <dgm:t>
        <a:bodyPr/>
        <a:lstStyle/>
        <a:p>
          <a:endParaRPr lang="ru-RU"/>
        </a:p>
      </dgm:t>
    </dgm:pt>
    <dgm:pt modelId="{B01F77B4-8820-42C5-A73F-749FF81B20AD}" type="pres">
      <dgm:prSet presAssocID="{139FD58B-8CE3-4772-A779-B2D70AA7291B}" presName="hierChild3" presStyleCnt="0"/>
      <dgm:spPr/>
      <dgm:t>
        <a:bodyPr/>
        <a:lstStyle/>
        <a:p>
          <a:endParaRPr lang="ru-RU"/>
        </a:p>
      </dgm:t>
    </dgm:pt>
    <dgm:pt modelId="{DCF7B3F4-5ECB-4A55-87A3-CCC40DF79304}" type="pres">
      <dgm:prSet presAssocID="{3FAE28C2-D5AA-453D-8B57-609C0F3E435B}" presName="Name10" presStyleLbl="parChTrans1D2" presStyleIdx="4" presStyleCnt="5"/>
      <dgm:spPr/>
      <dgm:t>
        <a:bodyPr/>
        <a:lstStyle/>
        <a:p>
          <a:endParaRPr lang="ru-RU"/>
        </a:p>
      </dgm:t>
    </dgm:pt>
    <dgm:pt modelId="{9A973117-3F90-4399-9B61-5621972A183C}" type="pres">
      <dgm:prSet presAssocID="{531CDD02-C3BE-4E93-BC6B-B56852BAC743}" presName="hierRoot2" presStyleCnt="0"/>
      <dgm:spPr/>
      <dgm:t>
        <a:bodyPr/>
        <a:lstStyle/>
        <a:p>
          <a:endParaRPr lang="ru-RU"/>
        </a:p>
      </dgm:t>
    </dgm:pt>
    <dgm:pt modelId="{F70A7263-A46C-4896-8738-5EA20B1A9B75}" type="pres">
      <dgm:prSet presAssocID="{531CDD02-C3BE-4E93-BC6B-B56852BAC743}" presName="composite2" presStyleCnt="0"/>
      <dgm:spPr/>
      <dgm:t>
        <a:bodyPr/>
        <a:lstStyle/>
        <a:p>
          <a:endParaRPr lang="ru-RU"/>
        </a:p>
      </dgm:t>
    </dgm:pt>
    <dgm:pt modelId="{F13E5FA6-1B20-4A42-AE5F-DECB3CD084ED}" type="pres">
      <dgm:prSet presAssocID="{531CDD02-C3BE-4E93-BC6B-B56852BAC743}" presName="background2" presStyleLbl="node2" presStyleIdx="4" presStyleCnt="5"/>
      <dgm:spPr/>
      <dgm:t>
        <a:bodyPr/>
        <a:lstStyle/>
        <a:p>
          <a:endParaRPr lang="ru-RU"/>
        </a:p>
      </dgm:t>
    </dgm:pt>
    <dgm:pt modelId="{449B6D91-139F-4FAA-B9EB-F225621C7BE6}" type="pres">
      <dgm:prSet presAssocID="{531CDD02-C3BE-4E93-BC6B-B56852BAC743}" presName="text2" presStyleLbl="fgAcc2" presStyleIdx="4" presStyleCnt="5" custLinFactY="12112" custLinFactNeighborX="-41404" custLinFactNeighborY="100000">
        <dgm:presLayoutVars>
          <dgm:chPref val="3"/>
        </dgm:presLayoutVars>
      </dgm:prSet>
      <dgm:spPr/>
      <dgm:t>
        <a:bodyPr/>
        <a:lstStyle/>
        <a:p>
          <a:endParaRPr lang="ru-RU"/>
        </a:p>
      </dgm:t>
    </dgm:pt>
    <dgm:pt modelId="{754F1242-A56C-476C-BFB7-9C7B69BED561}" type="pres">
      <dgm:prSet presAssocID="{531CDD02-C3BE-4E93-BC6B-B56852BAC743}" presName="hierChild3" presStyleCnt="0"/>
      <dgm:spPr/>
      <dgm:t>
        <a:bodyPr/>
        <a:lstStyle/>
        <a:p>
          <a:endParaRPr lang="ru-RU"/>
        </a:p>
      </dgm:t>
    </dgm:pt>
  </dgm:ptLst>
  <dgm:cxnLst>
    <dgm:cxn modelId="{9C4C7CCC-9F70-4DD9-852A-98F1AA6192B3}" srcId="{97118974-0F38-49AA-BC6A-92E722643E58}" destId="{531CDD02-C3BE-4E93-BC6B-B56852BAC743}" srcOrd="4" destOrd="0" parTransId="{3FAE28C2-D5AA-453D-8B57-609C0F3E435B}" sibTransId="{1F8CD0E7-0B2A-40C2-A303-98EF293129DE}"/>
    <dgm:cxn modelId="{8E304DBE-789B-4DEE-B59A-7634A149CEF8}" type="presOf" srcId="{531CDD02-C3BE-4E93-BC6B-B56852BAC743}" destId="{449B6D91-139F-4FAA-B9EB-F225621C7BE6}" srcOrd="0" destOrd="0" presId="urn:microsoft.com/office/officeart/2005/8/layout/hierarchy1"/>
    <dgm:cxn modelId="{8B9C1E36-5F85-4D56-AE4B-7BC4E5812AFA}" type="presOf" srcId="{D9587B3C-5129-4D79-8E71-EE1BA4A2FC94}" destId="{56CB20F2-9883-458B-A4D2-D6A69FBBD275}" srcOrd="0" destOrd="0" presId="urn:microsoft.com/office/officeart/2005/8/layout/hierarchy1"/>
    <dgm:cxn modelId="{7EA25CA4-FDAA-4B7F-A7B7-3C3884F3A238}" type="presOf" srcId="{FD7E32B8-4ABE-437C-BA35-E17C58D407CA}" destId="{AD5E473E-A7E9-4EBC-82A7-C8712DDCB58B}" srcOrd="0" destOrd="0" presId="urn:microsoft.com/office/officeart/2005/8/layout/hierarchy1"/>
    <dgm:cxn modelId="{FEBC29B0-67C5-477C-845E-73FA086F1DC7}" srcId="{97118974-0F38-49AA-BC6A-92E722643E58}" destId="{2727C65A-3664-4A3C-8826-BFFD2940A884}" srcOrd="0" destOrd="0" parTransId="{71AAF772-133F-44E4-9F02-1B280E517140}" sibTransId="{9212A576-3511-473E-A70D-AA79D4D9C7D9}"/>
    <dgm:cxn modelId="{17E002AD-78BA-4D38-B08A-906720E72B66}" srcId="{2727C65A-3664-4A3C-8826-BFFD2940A884}" destId="{33471EF2-C3A3-4347-8F0C-590D128FB320}" srcOrd="1" destOrd="0" parTransId="{520D0C26-2E1C-43F6-B7F4-FD8938E97DBF}" sibTransId="{9DB7DBE0-7976-434D-A9F7-78114BADA84A}"/>
    <dgm:cxn modelId="{6EEFB328-95B5-48F9-AD5C-84305BDF350D}" srcId="{97118974-0F38-49AA-BC6A-92E722643E58}" destId="{D9587B3C-5129-4D79-8E71-EE1BA4A2FC94}" srcOrd="1" destOrd="0" parTransId="{1C0B5ED0-746C-4975-AF7D-53022AFA9F0A}" sibTransId="{1B90C4E4-FC0F-4D2A-B09C-980C0DA753C6}"/>
    <dgm:cxn modelId="{A1854F04-6706-495F-A8E5-F369EF71B17E}" srcId="{FD7E32B8-4ABE-437C-BA35-E17C58D407CA}" destId="{97118974-0F38-49AA-BC6A-92E722643E58}" srcOrd="0" destOrd="0" parTransId="{3E6A25D8-BC0C-4364-AD29-2C48B053FDE6}" sibTransId="{9D90A958-7D91-4456-AE06-FD1517500AB8}"/>
    <dgm:cxn modelId="{CA6D6627-1558-4997-A91E-D471047AFEB0}" srcId="{2727C65A-3664-4A3C-8826-BFFD2940A884}" destId="{D7123542-E431-4672-A1DB-99DB3A739684}" srcOrd="0" destOrd="0" parTransId="{F267033A-FA71-45D6-8F3C-3C25A1B53CD5}" sibTransId="{52EB7F8B-2665-4039-9A98-C3EF624DEBD4}"/>
    <dgm:cxn modelId="{37E1D9DD-4213-4926-84E0-7D51068C76A4}" type="presOf" srcId="{2727C65A-3664-4A3C-8826-BFFD2940A884}" destId="{E74D6E64-D476-42A1-9500-9B1F59974F96}" srcOrd="0" destOrd="0" presId="urn:microsoft.com/office/officeart/2005/8/layout/hierarchy1"/>
    <dgm:cxn modelId="{28D4DA6C-A782-4842-AE3D-B2C91C3E91FD}" type="presOf" srcId="{A68FAD35-7B20-41C6-BEBF-F1ED1BE0E2F5}" destId="{23B39829-D98F-4979-AF9F-78007004B593}" srcOrd="0" destOrd="0" presId="urn:microsoft.com/office/officeart/2005/8/layout/hierarchy1"/>
    <dgm:cxn modelId="{2DD7F86B-D49B-4E13-BD8E-BC6924B0171B}" type="presOf" srcId="{139FD58B-8CE3-4772-A779-B2D70AA7291B}" destId="{38CE7A7C-AC6A-4C8C-B64E-B006708031F9}" srcOrd="0" destOrd="0" presId="urn:microsoft.com/office/officeart/2005/8/layout/hierarchy1"/>
    <dgm:cxn modelId="{CCA09315-0CD8-42D1-87D7-342AFD55386C}" srcId="{97118974-0F38-49AA-BC6A-92E722643E58}" destId="{139FD58B-8CE3-4772-A779-B2D70AA7291B}" srcOrd="3" destOrd="0" parTransId="{80DA4F89-0C6B-4D4A-B622-3E9274B16383}" sibTransId="{B450A9CB-580B-49E7-80EC-E0F5E619FCC0}"/>
    <dgm:cxn modelId="{FBCAA51C-19A3-4CFA-98B0-3D62B43763AA}" type="presOf" srcId="{3FAE28C2-D5AA-453D-8B57-609C0F3E435B}" destId="{DCF7B3F4-5ECB-4A55-87A3-CCC40DF79304}" srcOrd="0" destOrd="0" presId="urn:microsoft.com/office/officeart/2005/8/layout/hierarchy1"/>
    <dgm:cxn modelId="{83ED836A-8F79-43CC-B0A9-3E856E56BEEA}" type="presOf" srcId="{97118974-0F38-49AA-BC6A-92E722643E58}" destId="{AD3B301C-77A3-4853-902A-93C4B993B679}" srcOrd="0" destOrd="0" presId="urn:microsoft.com/office/officeart/2005/8/layout/hierarchy1"/>
    <dgm:cxn modelId="{1E96678F-81F7-42A6-8DB0-3A3464159ED5}" type="presOf" srcId="{80DA4F89-0C6B-4D4A-B622-3E9274B16383}" destId="{05A07F87-2961-405B-AEE4-20C21CB85201}" srcOrd="0" destOrd="0" presId="urn:microsoft.com/office/officeart/2005/8/layout/hierarchy1"/>
    <dgm:cxn modelId="{0702C488-3697-4E50-9756-0776D55A9125}" srcId="{97118974-0F38-49AA-BC6A-92E722643E58}" destId="{6231D709-6B93-4453-AD38-AEE70789DEDD}" srcOrd="2" destOrd="0" parTransId="{A68FAD35-7B20-41C6-BEBF-F1ED1BE0E2F5}" sibTransId="{6ECB422B-60C8-4113-940D-A9ABF8767E9E}"/>
    <dgm:cxn modelId="{46AA6644-6B38-498F-8A87-46B14741FF9E}" type="presOf" srcId="{520D0C26-2E1C-43F6-B7F4-FD8938E97DBF}" destId="{B0C54F64-7D28-48D6-BF25-469614EF1B9B}" srcOrd="0" destOrd="0" presId="urn:microsoft.com/office/officeart/2005/8/layout/hierarchy1"/>
    <dgm:cxn modelId="{E71637EE-CB42-465A-B5AD-E47C2CE1016C}" type="presOf" srcId="{33471EF2-C3A3-4347-8F0C-590D128FB320}" destId="{CF3EBD90-C8EC-4335-BC22-7719F5DDBB2A}" srcOrd="0" destOrd="0" presId="urn:microsoft.com/office/officeart/2005/8/layout/hierarchy1"/>
    <dgm:cxn modelId="{834C19E4-56E4-4D32-9D08-A99DB1E6ECEF}" type="presOf" srcId="{71AAF772-133F-44E4-9F02-1B280E517140}" destId="{9EC24313-6B3D-4E81-9C2E-8922961F9837}" srcOrd="0" destOrd="0" presId="urn:microsoft.com/office/officeart/2005/8/layout/hierarchy1"/>
    <dgm:cxn modelId="{FD7FF7A3-8F6D-4E96-87C6-A3791203E8AD}" type="presOf" srcId="{F267033A-FA71-45D6-8F3C-3C25A1B53CD5}" destId="{357FC47F-8556-4D5A-8C6B-4D699960735E}" srcOrd="0" destOrd="0" presId="urn:microsoft.com/office/officeart/2005/8/layout/hierarchy1"/>
    <dgm:cxn modelId="{9659EDE3-6881-4D6D-A378-2D0D3B6A99F9}" type="presOf" srcId="{D7123542-E431-4672-A1DB-99DB3A739684}" destId="{DC7935E2-8ADA-43CC-BAD2-72E3B5AE64CD}" srcOrd="0" destOrd="0" presId="urn:microsoft.com/office/officeart/2005/8/layout/hierarchy1"/>
    <dgm:cxn modelId="{BBEC0DCB-96E8-402A-92F1-0C0CC5DEF170}" type="presOf" srcId="{1C0B5ED0-746C-4975-AF7D-53022AFA9F0A}" destId="{D93A6ADC-1F1A-4A72-BC0B-02B6B0715E51}" srcOrd="0" destOrd="0" presId="urn:microsoft.com/office/officeart/2005/8/layout/hierarchy1"/>
    <dgm:cxn modelId="{0E786051-A404-41ED-B70D-BC8F9DEC8825}" type="presOf" srcId="{6231D709-6B93-4453-AD38-AEE70789DEDD}" destId="{A15FA547-FCCB-41FD-86BA-0863FE76ECB3}" srcOrd="0" destOrd="0" presId="urn:microsoft.com/office/officeart/2005/8/layout/hierarchy1"/>
    <dgm:cxn modelId="{B1828009-35B6-4689-A398-D00EA53A641D}" type="presParOf" srcId="{AD5E473E-A7E9-4EBC-82A7-C8712DDCB58B}" destId="{2BD57AC5-F885-4212-AA70-DB088D6C9E28}" srcOrd="0" destOrd="0" presId="urn:microsoft.com/office/officeart/2005/8/layout/hierarchy1"/>
    <dgm:cxn modelId="{DC97A3C4-D77F-4D1B-82BF-1FAF609E8174}" type="presParOf" srcId="{2BD57AC5-F885-4212-AA70-DB088D6C9E28}" destId="{A02B71EC-B6B9-453D-9BA8-3B76F655765E}" srcOrd="0" destOrd="0" presId="urn:microsoft.com/office/officeart/2005/8/layout/hierarchy1"/>
    <dgm:cxn modelId="{2453212C-893F-4FD7-8CC6-A977F0645E01}" type="presParOf" srcId="{A02B71EC-B6B9-453D-9BA8-3B76F655765E}" destId="{BF6594AE-9257-43AD-8793-5BFDB2DEF197}" srcOrd="0" destOrd="0" presId="urn:microsoft.com/office/officeart/2005/8/layout/hierarchy1"/>
    <dgm:cxn modelId="{1202FE15-2B8F-4AC9-9D10-F9BF850DF428}" type="presParOf" srcId="{A02B71EC-B6B9-453D-9BA8-3B76F655765E}" destId="{AD3B301C-77A3-4853-902A-93C4B993B679}" srcOrd="1" destOrd="0" presId="urn:microsoft.com/office/officeart/2005/8/layout/hierarchy1"/>
    <dgm:cxn modelId="{C6371B3A-A0C4-4F9B-BA69-62004B24F547}" type="presParOf" srcId="{2BD57AC5-F885-4212-AA70-DB088D6C9E28}" destId="{489DB297-513E-4D64-9278-10E7A044B244}" srcOrd="1" destOrd="0" presId="urn:microsoft.com/office/officeart/2005/8/layout/hierarchy1"/>
    <dgm:cxn modelId="{072CB305-4A3C-4D98-B53E-E34C923D26AD}" type="presParOf" srcId="{489DB297-513E-4D64-9278-10E7A044B244}" destId="{9EC24313-6B3D-4E81-9C2E-8922961F9837}" srcOrd="0" destOrd="0" presId="urn:microsoft.com/office/officeart/2005/8/layout/hierarchy1"/>
    <dgm:cxn modelId="{EBC72722-CE79-4019-8D85-4D333646EE97}" type="presParOf" srcId="{489DB297-513E-4D64-9278-10E7A044B244}" destId="{AC9D6E22-2A6C-484D-BD3E-EF14C8B4903F}" srcOrd="1" destOrd="0" presId="urn:microsoft.com/office/officeart/2005/8/layout/hierarchy1"/>
    <dgm:cxn modelId="{5FBB9370-8BDD-446C-ACF2-058B9D47D470}" type="presParOf" srcId="{AC9D6E22-2A6C-484D-BD3E-EF14C8B4903F}" destId="{BD0EA78B-731B-448E-80AE-16A6ECF39EC5}" srcOrd="0" destOrd="0" presId="urn:microsoft.com/office/officeart/2005/8/layout/hierarchy1"/>
    <dgm:cxn modelId="{C43933ED-86D0-4094-87D8-6E3820C2A894}" type="presParOf" srcId="{BD0EA78B-731B-448E-80AE-16A6ECF39EC5}" destId="{13A84D20-7ED9-42A8-B62A-8EF4C4F97CFA}" srcOrd="0" destOrd="0" presId="urn:microsoft.com/office/officeart/2005/8/layout/hierarchy1"/>
    <dgm:cxn modelId="{298BB911-8A73-49D4-A43B-239E6916B353}" type="presParOf" srcId="{BD0EA78B-731B-448E-80AE-16A6ECF39EC5}" destId="{E74D6E64-D476-42A1-9500-9B1F59974F96}" srcOrd="1" destOrd="0" presId="urn:microsoft.com/office/officeart/2005/8/layout/hierarchy1"/>
    <dgm:cxn modelId="{0A103CD5-7E09-4B4B-A287-76E88BE44C16}" type="presParOf" srcId="{AC9D6E22-2A6C-484D-BD3E-EF14C8B4903F}" destId="{6C453241-B06E-4928-87D5-248B2D05CE03}" srcOrd="1" destOrd="0" presId="urn:microsoft.com/office/officeart/2005/8/layout/hierarchy1"/>
    <dgm:cxn modelId="{07AA4944-992D-40ED-B063-AA36657338DE}" type="presParOf" srcId="{6C453241-B06E-4928-87D5-248B2D05CE03}" destId="{357FC47F-8556-4D5A-8C6B-4D699960735E}" srcOrd="0" destOrd="0" presId="urn:microsoft.com/office/officeart/2005/8/layout/hierarchy1"/>
    <dgm:cxn modelId="{D7E3461E-225D-49E2-9958-E12EADAE3BFB}" type="presParOf" srcId="{6C453241-B06E-4928-87D5-248B2D05CE03}" destId="{3BAE7D9E-4242-4D9B-8B31-6484E1841D54}" srcOrd="1" destOrd="0" presId="urn:microsoft.com/office/officeart/2005/8/layout/hierarchy1"/>
    <dgm:cxn modelId="{594B123C-CAC6-469E-8C00-FC5BCC519FDA}" type="presParOf" srcId="{3BAE7D9E-4242-4D9B-8B31-6484E1841D54}" destId="{AE84758E-9F70-4FC9-814B-BD3D89D20263}" srcOrd="0" destOrd="0" presId="urn:microsoft.com/office/officeart/2005/8/layout/hierarchy1"/>
    <dgm:cxn modelId="{FE5941F6-E3EA-4163-8D97-3ABBB23D4465}" type="presParOf" srcId="{AE84758E-9F70-4FC9-814B-BD3D89D20263}" destId="{7F8A9E58-85D9-49EF-8FD6-FCC8CF96D4B5}" srcOrd="0" destOrd="0" presId="urn:microsoft.com/office/officeart/2005/8/layout/hierarchy1"/>
    <dgm:cxn modelId="{A64F452D-8467-49E0-92A9-DE0AD47663C3}" type="presParOf" srcId="{AE84758E-9F70-4FC9-814B-BD3D89D20263}" destId="{DC7935E2-8ADA-43CC-BAD2-72E3B5AE64CD}" srcOrd="1" destOrd="0" presId="urn:microsoft.com/office/officeart/2005/8/layout/hierarchy1"/>
    <dgm:cxn modelId="{4F7FF343-71B0-4AD2-86EF-DBCABAD9ADFF}" type="presParOf" srcId="{3BAE7D9E-4242-4D9B-8B31-6484E1841D54}" destId="{E00D64BE-E0C1-473E-A04E-DEFE8D676B1E}" srcOrd="1" destOrd="0" presId="urn:microsoft.com/office/officeart/2005/8/layout/hierarchy1"/>
    <dgm:cxn modelId="{DF60B665-4892-4DF6-8058-9010C8A81897}" type="presParOf" srcId="{6C453241-B06E-4928-87D5-248B2D05CE03}" destId="{B0C54F64-7D28-48D6-BF25-469614EF1B9B}" srcOrd="2" destOrd="0" presId="urn:microsoft.com/office/officeart/2005/8/layout/hierarchy1"/>
    <dgm:cxn modelId="{3A148CD3-7356-4D91-BC2C-5041534ABE3A}" type="presParOf" srcId="{6C453241-B06E-4928-87D5-248B2D05CE03}" destId="{CAFFED1F-0324-4276-B7F8-370BCA3295D1}" srcOrd="3" destOrd="0" presId="urn:microsoft.com/office/officeart/2005/8/layout/hierarchy1"/>
    <dgm:cxn modelId="{3D5998C2-6B14-4507-B26C-76218900CAAA}" type="presParOf" srcId="{CAFFED1F-0324-4276-B7F8-370BCA3295D1}" destId="{B53BFBCB-EB18-438E-87DE-E4AFE1260A21}" srcOrd="0" destOrd="0" presId="urn:microsoft.com/office/officeart/2005/8/layout/hierarchy1"/>
    <dgm:cxn modelId="{0B02AE39-96BA-414C-9106-F52F61639022}" type="presParOf" srcId="{B53BFBCB-EB18-438E-87DE-E4AFE1260A21}" destId="{E341DD0E-F03F-4235-BD21-D7F9F2A4BEC6}" srcOrd="0" destOrd="0" presId="urn:microsoft.com/office/officeart/2005/8/layout/hierarchy1"/>
    <dgm:cxn modelId="{BAEE98DC-4D52-4628-8CCA-BFD02F61434F}" type="presParOf" srcId="{B53BFBCB-EB18-438E-87DE-E4AFE1260A21}" destId="{CF3EBD90-C8EC-4335-BC22-7719F5DDBB2A}" srcOrd="1" destOrd="0" presId="urn:microsoft.com/office/officeart/2005/8/layout/hierarchy1"/>
    <dgm:cxn modelId="{5296918A-3CF6-46EB-8F14-63E389EE9368}" type="presParOf" srcId="{CAFFED1F-0324-4276-B7F8-370BCA3295D1}" destId="{94DB0B31-F576-4A00-9364-404233E78CD9}" srcOrd="1" destOrd="0" presId="urn:microsoft.com/office/officeart/2005/8/layout/hierarchy1"/>
    <dgm:cxn modelId="{742165EF-D5E4-433F-8620-7C43D067247C}" type="presParOf" srcId="{489DB297-513E-4D64-9278-10E7A044B244}" destId="{D93A6ADC-1F1A-4A72-BC0B-02B6B0715E51}" srcOrd="2" destOrd="0" presId="urn:microsoft.com/office/officeart/2005/8/layout/hierarchy1"/>
    <dgm:cxn modelId="{3EF37A09-613B-472E-AE7E-2A46ED950EC1}" type="presParOf" srcId="{489DB297-513E-4D64-9278-10E7A044B244}" destId="{F4337DB0-6E67-45FF-8D2A-C5DF2B176A1C}" srcOrd="3" destOrd="0" presId="urn:microsoft.com/office/officeart/2005/8/layout/hierarchy1"/>
    <dgm:cxn modelId="{9D22DAE0-AE0B-4A49-8BE9-E304AFB0CF7B}" type="presParOf" srcId="{F4337DB0-6E67-45FF-8D2A-C5DF2B176A1C}" destId="{12C8E376-18F4-4B2F-8AC9-A19A5FA6C05C}" srcOrd="0" destOrd="0" presId="urn:microsoft.com/office/officeart/2005/8/layout/hierarchy1"/>
    <dgm:cxn modelId="{EF8AEAD1-73F8-4910-9057-8C03BCFC03BE}" type="presParOf" srcId="{12C8E376-18F4-4B2F-8AC9-A19A5FA6C05C}" destId="{79C00C3E-4B0E-4BA2-BFBC-631F91E4F9BB}" srcOrd="0" destOrd="0" presId="urn:microsoft.com/office/officeart/2005/8/layout/hierarchy1"/>
    <dgm:cxn modelId="{0E441EAA-3D06-4B81-BB65-3227ADF04F5C}" type="presParOf" srcId="{12C8E376-18F4-4B2F-8AC9-A19A5FA6C05C}" destId="{56CB20F2-9883-458B-A4D2-D6A69FBBD275}" srcOrd="1" destOrd="0" presId="urn:microsoft.com/office/officeart/2005/8/layout/hierarchy1"/>
    <dgm:cxn modelId="{E64CEE29-827D-4382-9476-6C13C4A99B14}" type="presParOf" srcId="{F4337DB0-6E67-45FF-8D2A-C5DF2B176A1C}" destId="{98F2BEBD-3FB5-402C-9304-F16D86047F13}" srcOrd="1" destOrd="0" presId="urn:microsoft.com/office/officeart/2005/8/layout/hierarchy1"/>
    <dgm:cxn modelId="{B25E9D73-6D3A-4977-B939-B55FB81AC1B7}" type="presParOf" srcId="{489DB297-513E-4D64-9278-10E7A044B244}" destId="{23B39829-D98F-4979-AF9F-78007004B593}" srcOrd="4" destOrd="0" presId="urn:microsoft.com/office/officeart/2005/8/layout/hierarchy1"/>
    <dgm:cxn modelId="{DFCF62FA-E52E-4C9F-8943-4446707D88B8}" type="presParOf" srcId="{489DB297-513E-4D64-9278-10E7A044B244}" destId="{5BAA0AAA-6204-4CBF-94E0-BFEBD48E9D39}" srcOrd="5" destOrd="0" presId="urn:microsoft.com/office/officeart/2005/8/layout/hierarchy1"/>
    <dgm:cxn modelId="{06A0D8FF-4A2D-4F1E-A836-DBC9B3E70563}" type="presParOf" srcId="{5BAA0AAA-6204-4CBF-94E0-BFEBD48E9D39}" destId="{280B4A43-0CB6-45DA-AE42-EABBF9B92467}" srcOrd="0" destOrd="0" presId="urn:microsoft.com/office/officeart/2005/8/layout/hierarchy1"/>
    <dgm:cxn modelId="{FBB726A2-8EA9-4CEE-B1E8-20D91224F28C}" type="presParOf" srcId="{280B4A43-0CB6-45DA-AE42-EABBF9B92467}" destId="{5D00FFA6-A4BE-4A43-8B52-88501373EEFA}" srcOrd="0" destOrd="0" presId="urn:microsoft.com/office/officeart/2005/8/layout/hierarchy1"/>
    <dgm:cxn modelId="{53F0CE39-1DA2-48EF-B1BA-3AC31EB4E047}" type="presParOf" srcId="{280B4A43-0CB6-45DA-AE42-EABBF9B92467}" destId="{A15FA547-FCCB-41FD-86BA-0863FE76ECB3}" srcOrd="1" destOrd="0" presId="urn:microsoft.com/office/officeart/2005/8/layout/hierarchy1"/>
    <dgm:cxn modelId="{AAB2899D-BE88-4FD9-A29E-D852A276E331}" type="presParOf" srcId="{5BAA0AAA-6204-4CBF-94E0-BFEBD48E9D39}" destId="{764AC587-9572-4CA2-848A-19EB13B794A8}" srcOrd="1" destOrd="0" presId="urn:microsoft.com/office/officeart/2005/8/layout/hierarchy1"/>
    <dgm:cxn modelId="{B70BA2E7-9631-4DD7-A10D-FE3C6C86AB25}" type="presParOf" srcId="{489DB297-513E-4D64-9278-10E7A044B244}" destId="{05A07F87-2961-405B-AEE4-20C21CB85201}" srcOrd="6" destOrd="0" presId="urn:microsoft.com/office/officeart/2005/8/layout/hierarchy1"/>
    <dgm:cxn modelId="{D8AD2790-D80A-4BB0-931D-D4FB203C6134}" type="presParOf" srcId="{489DB297-513E-4D64-9278-10E7A044B244}" destId="{C7AFDE2A-0DB1-47C5-AC0D-03F6DA3ADA69}" srcOrd="7" destOrd="0" presId="urn:microsoft.com/office/officeart/2005/8/layout/hierarchy1"/>
    <dgm:cxn modelId="{D8E759DE-9F9C-4A38-ACC2-44769B143B64}" type="presParOf" srcId="{C7AFDE2A-0DB1-47C5-AC0D-03F6DA3ADA69}" destId="{A9498B5E-B413-4B66-B776-73AC1D6477F8}" srcOrd="0" destOrd="0" presId="urn:microsoft.com/office/officeart/2005/8/layout/hierarchy1"/>
    <dgm:cxn modelId="{32A70F00-D675-4B18-9E93-B40BA79A4215}" type="presParOf" srcId="{A9498B5E-B413-4B66-B776-73AC1D6477F8}" destId="{387F67B5-DBE0-4A7A-A17C-8673C162B653}" srcOrd="0" destOrd="0" presId="urn:microsoft.com/office/officeart/2005/8/layout/hierarchy1"/>
    <dgm:cxn modelId="{C38C6022-EF26-4AA2-B7E3-445C2ADD641B}" type="presParOf" srcId="{A9498B5E-B413-4B66-B776-73AC1D6477F8}" destId="{38CE7A7C-AC6A-4C8C-B64E-B006708031F9}" srcOrd="1" destOrd="0" presId="urn:microsoft.com/office/officeart/2005/8/layout/hierarchy1"/>
    <dgm:cxn modelId="{06C935B2-CFE1-42FA-A869-562641F1B39E}" type="presParOf" srcId="{C7AFDE2A-0DB1-47C5-AC0D-03F6DA3ADA69}" destId="{B01F77B4-8820-42C5-A73F-749FF81B20AD}" srcOrd="1" destOrd="0" presId="urn:microsoft.com/office/officeart/2005/8/layout/hierarchy1"/>
    <dgm:cxn modelId="{49D3C029-363C-4B35-8BFB-C8855815F3B5}" type="presParOf" srcId="{489DB297-513E-4D64-9278-10E7A044B244}" destId="{DCF7B3F4-5ECB-4A55-87A3-CCC40DF79304}" srcOrd="8" destOrd="0" presId="urn:microsoft.com/office/officeart/2005/8/layout/hierarchy1"/>
    <dgm:cxn modelId="{958F7AB1-674A-4A75-B16F-75C18FF79E37}" type="presParOf" srcId="{489DB297-513E-4D64-9278-10E7A044B244}" destId="{9A973117-3F90-4399-9B61-5621972A183C}" srcOrd="9" destOrd="0" presId="urn:microsoft.com/office/officeart/2005/8/layout/hierarchy1"/>
    <dgm:cxn modelId="{64A74E0D-9C7C-4517-82BD-78173B510A54}" type="presParOf" srcId="{9A973117-3F90-4399-9B61-5621972A183C}" destId="{F70A7263-A46C-4896-8738-5EA20B1A9B75}" srcOrd="0" destOrd="0" presId="urn:microsoft.com/office/officeart/2005/8/layout/hierarchy1"/>
    <dgm:cxn modelId="{35BB45EE-7008-496F-BB6E-3A2B82F35DA5}" type="presParOf" srcId="{F70A7263-A46C-4896-8738-5EA20B1A9B75}" destId="{F13E5FA6-1B20-4A42-AE5F-DECB3CD084ED}" srcOrd="0" destOrd="0" presId="urn:microsoft.com/office/officeart/2005/8/layout/hierarchy1"/>
    <dgm:cxn modelId="{B586BE36-D20E-4C8C-AF2B-7723DC3B194E}" type="presParOf" srcId="{F70A7263-A46C-4896-8738-5EA20B1A9B75}" destId="{449B6D91-139F-4FAA-B9EB-F225621C7BE6}" srcOrd="1" destOrd="0" presId="urn:microsoft.com/office/officeart/2005/8/layout/hierarchy1"/>
    <dgm:cxn modelId="{FAD6BCD8-E48B-4B17-A664-09C5D0658251}" type="presParOf" srcId="{9A973117-3F90-4399-9B61-5621972A183C}" destId="{754F1242-A56C-476C-BFB7-9C7B69BED561}" srcOrd="1" destOrd="0" presId="urn:microsoft.com/office/officeart/2005/8/layout/hierarchy1"/>
  </dgm:cxnLst>
  <dgm:bg/>
  <dgm:whole/>
</dgm:dataModel>
</file>

<file path=ppt/diagrams/data13.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dirty="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a:solidFill>
          <a:schemeClr val="tx2"/>
        </a:solidFill>
      </dgm:spPr>
      <dgm:t>
        <a:bodyPr/>
        <a:lstStyle/>
        <a:p>
          <a:pPr algn="ctr"/>
          <a:r>
            <a:rPr lang="ru-RU" sz="600" dirty="0" smtClean="0">
              <a:latin typeface="Tahoma" pitchFamily="34" charset="0"/>
              <a:cs typeface="Tahoma" pitchFamily="34" charset="0"/>
            </a:rPr>
            <a:t>Анализ и описание </a:t>
          </a:r>
          <a:br>
            <a:rPr lang="ru-RU" sz="600" dirty="0" smtClean="0">
              <a:latin typeface="Tahoma" pitchFamily="34" charset="0"/>
              <a:cs typeface="Tahoma" pitchFamily="34" charset="0"/>
            </a:rPr>
          </a:br>
          <a:r>
            <a:rPr lang="ru-RU" sz="600" dirty="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dgm:t>
        <a:bodyPr/>
        <a:lstStyle/>
        <a:p>
          <a:pPr algn="ctr"/>
          <a:r>
            <a:rPr lang="ru-RU" sz="600" dirty="0" smtClean="0">
              <a:latin typeface="Tahoma" pitchFamily="34" charset="0"/>
              <a:cs typeface="Tahoma" pitchFamily="34" charset="0"/>
            </a:rPr>
            <a:t>Разработка </a:t>
          </a:r>
          <a:br>
            <a:rPr lang="ru-RU" sz="600" dirty="0" smtClean="0">
              <a:latin typeface="Tahoma" pitchFamily="34" charset="0"/>
              <a:cs typeface="Tahoma" pitchFamily="34" charset="0"/>
            </a:rPr>
          </a:br>
          <a:r>
            <a:rPr lang="ru-RU" sz="600" dirty="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dirty="0" smtClean="0">
              <a:latin typeface="Tahoma" pitchFamily="34" charset="0"/>
              <a:cs typeface="Tahoma" pitchFamily="34" charset="0"/>
            </a:rPr>
            <a:t>Оценка бизнес-процессов и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dgm:t>
        <a:bodyPr/>
        <a:lstStyle/>
        <a:p>
          <a:pPr algn="ctr"/>
          <a:r>
            <a:rPr lang="ru-RU" sz="600" dirty="0" smtClean="0">
              <a:latin typeface="Tahoma" pitchFamily="34" charset="0"/>
              <a:cs typeface="Tahoma" pitchFamily="34" charset="0"/>
            </a:rPr>
            <a:t>Анализ имеющейся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dirty="0" smtClean="0">
              <a:latin typeface="Tahoma" pitchFamily="34" charset="0"/>
              <a:cs typeface="Tahoma" pitchFamily="34" charset="0"/>
            </a:rPr>
            <a:t>Предложения по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a:solidFill>
          <a:schemeClr val="accent2"/>
        </a:solidFill>
      </dgm:spPr>
      <dgm:t>
        <a:bodyPr/>
        <a:lstStyle/>
        <a:p>
          <a:pPr algn="ctr"/>
          <a:r>
            <a:rPr lang="ru-RU" sz="600" dirty="0" smtClean="0">
              <a:latin typeface="Tahoma" pitchFamily="34" charset="0"/>
              <a:cs typeface="Tahoma" pitchFamily="34" charset="0"/>
            </a:rPr>
            <a:t>Определение границ и задач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53650368-B421-43FB-9C51-7CA9FBE32A6C}" type="presOf" srcId="{EEB80B50-B461-4A64-93C8-43C1F7EAE082}" destId="{4FD8B108-49F7-4E47-BCE4-5CF6A8849B8A}" srcOrd="0" destOrd="0" presId="urn:microsoft.com/office/officeart/2005/8/layout/vList2"/>
    <dgm:cxn modelId="{D8753898-FCBE-4E03-87C6-D8519B9526AA}" type="presOf" srcId="{9EE75B2B-11B0-4E22-AA5E-7EA6F7E78331}" destId="{1765010B-29B7-49D1-8F44-07D4FF97EA6F}" srcOrd="0" destOrd="0" presId="urn:microsoft.com/office/officeart/2005/8/layout/vList2"/>
    <dgm:cxn modelId="{D1034EFE-7CE3-4AB5-A975-1DE86E7A2B30}" type="presOf" srcId="{BA5542BB-9990-410C-B781-E842AE625145}" destId="{E47BEE09-A20C-4A56-8E31-B06387377479}" srcOrd="0" destOrd="0" presId="urn:microsoft.com/office/officeart/2005/8/layout/vList2"/>
    <dgm:cxn modelId="{58B61B0C-CD05-496F-B7CC-7DFD0128F1AA}" type="presOf" srcId="{0AA1AF1F-84D9-46C0-A3BE-5FF140485798}" destId="{47644805-364D-463C-944D-8A490281E2B3}" srcOrd="0" destOrd="0" presId="urn:microsoft.com/office/officeart/2005/8/layout/vList2"/>
    <dgm:cxn modelId="{C8104D5F-3BA1-409D-A7F1-FC76CC008E86}" type="presOf" srcId="{9E8208E5-AA2D-4C19-9F0C-8AE477B0B2D9}" destId="{F7C278E8-1BC6-4B22-9FBF-87ED6BA8DF1F}" srcOrd="0" destOrd="0" presId="urn:microsoft.com/office/officeart/2005/8/layout/vList2"/>
    <dgm:cxn modelId="{8F81B9BD-265C-4A69-9321-04E3190FB524}" type="presOf" srcId="{BA3EC452-8944-4477-9321-004A506216BE}" destId="{048E7E97-B22B-4544-B97B-CDD9CD7E9F8B}"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8FE8187C-0D29-43E5-9175-B1680E0255B0}" type="presOf" srcId="{C6DC6053-6D14-4BED-844B-DAB262CC11DC}" destId="{DE1FF338-6BD4-49A9-B479-9ACA5AA80F6A}"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9565DAF4-48B7-4783-9AE1-9FAE9D22699A}" type="presOf" srcId="{92E0C4F6-137C-4747-B823-861071593666}" destId="{A7C60CE6-372F-478E-811B-FEDF02B6D187}" srcOrd="0" destOrd="0" presId="urn:microsoft.com/office/officeart/2005/8/layout/vList2"/>
    <dgm:cxn modelId="{E8C7597E-7CF3-439D-AEEB-E36DD7CE94D2}" type="presOf" srcId="{E333432A-65F4-4AC6-9F3F-B6A50468895C}" destId="{87194164-9615-4FEB-B072-7B177D91D8A7}"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D4EA29D1-1F8B-4A97-A783-3784EF51BE4D}" type="presParOf" srcId="{4FD8B108-49F7-4E47-BCE4-5CF6A8849B8A}" destId="{048E7E97-B22B-4544-B97B-CDD9CD7E9F8B}" srcOrd="0" destOrd="0" presId="urn:microsoft.com/office/officeart/2005/8/layout/vList2"/>
    <dgm:cxn modelId="{D61B6F43-411F-432E-827D-8054D5ECAD67}" type="presParOf" srcId="{4FD8B108-49F7-4E47-BCE4-5CF6A8849B8A}" destId="{905F5A80-EC70-439A-A080-E9F754676E54}" srcOrd="1" destOrd="0" presId="urn:microsoft.com/office/officeart/2005/8/layout/vList2"/>
    <dgm:cxn modelId="{4A2F7D7F-6FAA-4E02-A8D9-2959B5177FE6}" type="presParOf" srcId="{4FD8B108-49F7-4E47-BCE4-5CF6A8849B8A}" destId="{F7C278E8-1BC6-4B22-9FBF-87ED6BA8DF1F}" srcOrd="2" destOrd="0" presId="urn:microsoft.com/office/officeart/2005/8/layout/vList2"/>
    <dgm:cxn modelId="{0A49AB48-E89A-4F1E-B327-E1D5407C902B}" type="presParOf" srcId="{4FD8B108-49F7-4E47-BCE4-5CF6A8849B8A}" destId="{531530E3-85FC-4FCC-A388-EB7FB66977AA}" srcOrd="3" destOrd="0" presId="urn:microsoft.com/office/officeart/2005/8/layout/vList2"/>
    <dgm:cxn modelId="{77A7179E-E475-4040-9AB4-629CD41167F5}" type="presParOf" srcId="{4FD8B108-49F7-4E47-BCE4-5CF6A8849B8A}" destId="{E47BEE09-A20C-4A56-8E31-B06387377479}" srcOrd="4" destOrd="0" presId="urn:microsoft.com/office/officeart/2005/8/layout/vList2"/>
    <dgm:cxn modelId="{5EC95617-B1E5-40A8-A3BC-BFB00511BE90}" type="presParOf" srcId="{4FD8B108-49F7-4E47-BCE4-5CF6A8849B8A}" destId="{A38012F8-4E1D-4178-B6E9-F8934E471F2C}" srcOrd="5" destOrd="0" presId="urn:microsoft.com/office/officeart/2005/8/layout/vList2"/>
    <dgm:cxn modelId="{176A6775-5DB4-46DE-B1AF-7D7F55827464}" type="presParOf" srcId="{4FD8B108-49F7-4E47-BCE4-5CF6A8849B8A}" destId="{47644805-364D-463C-944D-8A490281E2B3}" srcOrd="6" destOrd="0" presId="urn:microsoft.com/office/officeart/2005/8/layout/vList2"/>
    <dgm:cxn modelId="{2EF9A8C1-AAA1-4499-9441-55F6D02663C8}" type="presParOf" srcId="{4FD8B108-49F7-4E47-BCE4-5CF6A8849B8A}" destId="{AC41CE74-8B54-4F4F-A4EC-7CE6A63BAD22}" srcOrd="7" destOrd="0" presId="urn:microsoft.com/office/officeart/2005/8/layout/vList2"/>
    <dgm:cxn modelId="{A17F8ADA-F2DC-4B94-A1B0-29F0378739C8}" type="presParOf" srcId="{4FD8B108-49F7-4E47-BCE4-5CF6A8849B8A}" destId="{87194164-9615-4FEB-B072-7B177D91D8A7}" srcOrd="8" destOrd="0" presId="urn:microsoft.com/office/officeart/2005/8/layout/vList2"/>
    <dgm:cxn modelId="{894C7687-885A-4296-B57C-B360E426BEF3}" type="presParOf" srcId="{4FD8B108-49F7-4E47-BCE4-5CF6A8849B8A}" destId="{E52A87AF-D00F-435F-B78C-A0228B0C6DA4}" srcOrd="9" destOrd="0" presId="urn:microsoft.com/office/officeart/2005/8/layout/vList2"/>
    <dgm:cxn modelId="{554620C6-F5FD-4962-913F-D4031328A1E9}" type="presParOf" srcId="{4FD8B108-49F7-4E47-BCE4-5CF6A8849B8A}" destId="{DE1FF338-6BD4-49A9-B479-9ACA5AA80F6A}" srcOrd="10" destOrd="0" presId="urn:microsoft.com/office/officeart/2005/8/layout/vList2"/>
    <dgm:cxn modelId="{77547FD9-E7C4-4538-9214-DF414F1A854F}" type="presParOf" srcId="{4FD8B108-49F7-4E47-BCE4-5CF6A8849B8A}" destId="{A14AF385-4D1F-40FF-A1C0-B91913B3D5EB}" srcOrd="11" destOrd="0" presId="urn:microsoft.com/office/officeart/2005/8/layout/vList2"/>
    <dgm:cxn modelId="{BE2D796F-C836-45B4-9061-83B7F77BC2A7}" type="presParOf" srcId="{4FD8B108-49F7-4E47-BCE4-5CF6A8849B8A}" destId="{A7C60CE6-372F-478E-811B-FEDF02B6D187}" srcOrd="12" destOrd="0" presId="urn:microsoft.com/office/officeart/2005/8/layout/vList2"/>
    <dgm:cxn modelId="{C696C02A-1DFC-48EE-A5A8-C66FF10E7D0E}" type="presParOf" srcId="{4FD8B108-49F7-4E47-BCE4-5CF6A8849B8A}" destId="{F429173C-83C3-4CB8-B8FC-525ECFC98702}" srcOrd="13" destOrd="0" presId="urn:microsoft.com/office/officeart/2005/8/layout/vList2"/>
    <dgm:cxn modelId="{EA0109D7-AFEA-4A77-9553-3310B1B41FDC}" type="presParOf" srcId="{4FD8B108-49F7-4E47-BCE4-5CF6A8849B8A}" destId="{1765010B-29B7-49D1-8F44-07D4FF97EA6F}" srcOrd="14" destOrd="0" presId="urn:microsoft.com/office/officeart/2005/8/layout/vList2"/>
  </dgm:cxnLst>
  <dgm:bg>
    <a:noFill/>
  </dgm:bg>
  <dgm:whole/>
</dgm:dataModel>
</file>

<file path=ppt/diagrams/data14.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dirty="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a:solidFill>
          <a:schemeClr val="accent2"/>
        </a:solidFill>
      </dgm:spPr>
      <dgm:t>
        <a:bodyPr/>
        <a:lstStyle/>
        <a:p>
          <a:pPr algn="ctr"/>
          <a:r>
            <a:rPr lang="ru-RU" sz="600" dirty="0" smtClean="0">
              <a:latin typeface="Tahoma" pitchFamily="34" charset="0"/>
              <a:cs typeface="Tahoma" pitchFamily="34" charset="0"/>
            </a:rPr>
            <a:t>Анализ и описание </a:t>
          </a:r>
          <a:br>
            <a:rPr lang="ru-RU" sz="600" dirty="0" smtClean="0">
              <a:latin typeface="Tahoma" pitchFamily="34" charset="0"/>
              <a:cs typeface="Tahoma" pitchFamily="34" charset="0"/>
            </a:rPr>
          </a:br>
          <a:r>
            <a:rPr lang="ru-RU" sz="600" dirty="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dgm:t>
        <a:bodyPr/>
        <a:lstStyle/>
        <a:p>
          <a:pPr algn="ctr"/>
          <a:r>
            <a:rPr lang="ru-RU" sz="600" dirty="0" smtClean="0">
              <a:latin typeface="Tahoma" pitchFamily="34" charset="0"/>
              <a:cs typeface="Tahoma" pitchFamily="34" charset="0"/>
            </a:rPr>
            <a:t>Разработка </a:t>
          </a:r>
          <a:br>
            <a:rPr lang="ru-RU" sz="600" dirty="0" smtClean="0">
              <a:latin typeface="Tahoma" pitchFamily="34" charset="0"/>
              <a:cs typeface="Tahoma" pitchFamily="34" charset="0"/>
            </a:rPr>
          </a:br>
          <a:r>
            <a:rPr lang="ru-RU" sz="600" dirty="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dirty="0" smtClean="0">
              <a:latin typeface="Tahoma" pitchFamily="34" charset="0"/>
              <a:cs typeface="Tahoma" pitchFamily="34" charset="0"/>
            </a:rPr>
            <a:t>Оценка бизнес-процессов и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dgm:t>
        <a:bodyPr/>
        <a:lstStyle/>
        <a:p>
          <a:pPr algn="ctr"/>
          <a:r>
            <a:rPr lang="ru-RU" sz="600" dirty="0" smtClean="0">
              <a:latin typeface="Tahoma" pitchFamily="34" charset="0"/>
              <a:cs typeface="Tahoma" pitchFamily="34" charset="0"/>
            </a:rPr>
            <a:t>Анализ имеющейся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dirty="0" smtClean="0">
              <a:latin typeface="Tahoma" pitchFamily="34" charset="0"/>
              <a:cs typeface="Tahoma" pitchFamily="34" charset="0"/>
            </a:rPr>
            <a:t>Предложения по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dgm:t>
        <a:bodyPr/>
        <a:lstStyle/>
        <a:p>
          <a:pPr algn="ctr"/>
          <a:r>
            <a:rPr lang="ru-RU" sz="600" dirty="0" smtClean="0">
              <a:latin typeface="Tahoma" pitchFamily="34" charset="0"/>
              <a:cs typeface="Tahoma" pitchFamily="34" charset="0"/>
            </a:rPr>
            <a:t>Определение границ и задач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62B57B37-EB25-41A6-A6F3-E37D402C9990}" type="presOf" srcId="{E333432A-65F4-4AC6-9F3F-B6A50468895C}" destId="{87194164-9615-4FEB-B072-7B177D91D8A7}" srcOrd="0" destOrd="0" presId="urn:microsoft.com/office/officeart/2005/8/layout/vList2"/>
    <dgm:cxn modelId="{FAEF00E5-5921-4037-A1C4-9BE7014651ED}" type="presOf" srcId="{9E8208E5-AA2D-4C19-9F0C-8AE477B0B2D9}" destId="{F7C278E8-1BC6-4B22-9FBF-87ED6BA8DF1F}" srcOrd="0" destOrd="0" presId="urn:microsoft.com/office/officeart/2005/8/layout/vList2"/>
    <dgm:cxn modelId="{33BDCC65-E099-4E57-96B4-7BCBE15EA19C}" type="presOf" srcId="{C6DC6053-6D14-4BED-844B-DAB262CC11DC}" destId="{DE1FF338-6BD4-49A9-B479-9ACA5AA80F6A}" srcOrd="0" destOrd="0" presId="urn:microsoft.com/office/officeart/2005/8/layout/vList2"/>
    <dgm:cxn modelId="{14F97750-8E09-4DB1-AC89-9B36439EA072}" type="presOf" srcId="{92E0C4F6-137C-4747-B823-861071593666}" destId="{A7C60CE6-372F-478E-811B-FEDF02B6D187}" srcOrd="0" destOrd="0" presId="urn:microsoft.com/office/officeart/2005/8/layout/vList2"/>
    <dgm:cxn modelId="{AF15A74E-B930-4E58-BA82-A077F14DD392}" type="presOf" srcId="{0AA1AF1F-84D9-46C0-A3BE-5FF140485798}" destId="{47644805-364D-463C-944D-8A490281E2B3}"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B050C144-9D90-4E1C-A7D9-3AE37C09422C}" type="presOf" srcId="{BA3EC452-8944-4477-9321-004A506216BE}" destId="{048E7E97-B22B-4544-B97B-CDD9CD7E9F8B}"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34EF06A2-EC48-45A4-A04C-2A049F99CA49}" type="presOf" srcId="{EEB80B50-B461-4A64-93C8-43C1F7EAE082}" destId="{4FD8B108-49F7-4E47-BCE4-5CF6A8849B8A}"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DFE0C5B3-B8AF-4F1C-A62D-E5419FEDDE76}" type="presOf" srcId="{9EE75B2B-11B0-4E22-AA5E-7EA6F7E78331}" destId="{1765010B-29B7-49D1-8F44-07D4FF97EA6F}" srcOrd="0" destOrd="0" presId="urn:microsoft.com/office/officeart/2005/8/layout/vList2"/>
    <dgm:cxn modelId="{5B7CE366-9014-48DB-B9FF-33942032E975}" type="presOf" srcId="{BA5542BB-9990-410C-B781-E842AE625145}" destId="{E47BEE09-A20C-4A56-8E31-B06387377479}" srcOrd="0" destOrd="0" presId="urn:microsoft.com/office/officeart/2005/8/layout/vList2"/>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FCD4640F-4992-4F0F-9793-CC762E9763EA}" type="presParOf" srcId="{4FD8B108-49F7-4E47-BCE4-5CF6A8849B8A}" destId="{048E7E97-B22B-4544-B97B-CDD9CD7E9F8B}" srcOrd="0" destOrd="0" presId="urn:microsoft.com/office/officeart/2005/8/layout/vList2"/>
    <dgm:cxn modelId="{07DB30D8-B754-4DAF-AA25-B40A6FAFC171}" type="presParOf" srcId="{4FD8B108-49F7-4E47-BCE4-5CF6A8849B8A}" destId="{905F5A80-EC70-439A-A080-E9F754676E54}" srcOrd="1" destOrd="0" presId="urn:microsoft.com/office/officeart/2005/8/layout/vList2"/>
    <dgm:cxn modelId="{6C140D97-1465-4B1F-B49F-F0C2D8026B6B}" type="presParOf" srcId="{4FD8B108-49F7-4E47-BCE4-5CF6A8849B8A}" destId="{F7C278E8-1BC6-4B22-9FBF-87ED6BA8DF1F}" srcOrd="2" destOrd="0" presId="urn:microsoft.com/office/officeart/2005/8/layout/vList2"/>
    <dgm:cxn modelId="{AEB0F6B0-108D-41A8-979E-C202FA9CEA6F}" type="presParOf" srcId="{4FD8B108-49F7-4E47-BCE4-5CF6A8849B8A}" destId="{531530E3-85FC-4FCC-A388-EB7FB66977AA}" srcOrd="3" destOrd="0" presId="urn:microsoft.com/office/officeart/2005/8/layout/vList2"/>
    <dgm:cxn modelId="{5E86B26E-554A-4BA3-B038-97D9C8F20B15}" type="presParOf" srcId="{4FD8B108-49F7-4E47-BCE4-5CF6A8849B8A}" destId="{E47BEE09-A20C-4A56-8E31-B06387377479}" srcOrd="4" destOrd="0" presId="urn:microsoft.com/office/officeart/2005/8/layout/vList2"/>
    <dgm:cxn modelId="{BC3DB459-9447-44AF-B8D4-179E66AD3D71}" type="presParOf" srcId="{4FD8B108-49F7-4E47-BCE4-5CF6A8849B8A}" destId="{A38012F8-4E1D-4178-B6E9-F8934E471F2C}" srcOrd="5" destOrd="0" presId="urn:microsoft.com/office/officeart/2005/8/layout/vList2"/>
    <dgm:cxn modelId="{8A78980E-5DF4-48C1-8677-FA99D7C0A5C8}" type="presParOf" srcId="{4FD8B108-49F7-4E47-BCE4-5CF6A8849B8A}" destId="{47644805-364D-463C-944D-8A490281E2B3}" srcOrd="6" destOrd="0" presId="urn:microsoft.com/office/officeart/2005/8/layout/vList2"/>
    <dgm:cxn modelId="{0191FDF3-B893-438A-B0CE-5B82E23F17DE}" type="presParOf" srcId="{4FD8B108-49F7-4E47-BCE4-5CF6A8849B8A}" destId="{AC41CE74-8B54-4F4F-A4EC-7CE6A63BAD22}" srcOrd="7" destOrd="0" presId="urn:microsoft.com/office/officeart/2005/8/layout/vList2"/>
    <dgm:cxn modelId="{F5370631-D3FD-4DAB-93C3-EC456288E7ED}" type="presParOf" srcId="{4FD8B108-49F7-4E47-BCE4-5CF6A8849B8A}" destId="{87194164-9615-4FEB-B072-7B177D91D8A7}" srcOrd="8" destOrd="0" presId="urn:microsoft.com/office/officeart/2005/8/layout/vList2"/>
    <dgm:cxn modelId="{B49E3563-CB0B-4843-8586-7B0EC6A14F96}" type="presParOf" srcId="{4FD8B108-49F7-4E47-BCE4-5CF6A8849B8A}" destId="{E52A87AF-D00F-435F-B78C-A0228B0C6DA4}" srcOrd="9" destOrd="0" presId="urn:microsoft.com/office/officeart/2005/8/layout/vList2"/>
    <dgm:cxn modelId="{A1EE773E-120A-46E1-80E8-2766F39A9B37}" type="presParOf" srcId="{4FD8B108-49F7-4E47-BCE4-5CF6A8849B8A}" destId="{DE1FF338-6BD4-49A9-B479-9ACA5AA80F6A}" srcOrd="10" destOrd="0" presId="urn:microsoft.com/office/officeart/2005/8/layout/vList2"/>
    <dgm:cxn modelId="{D387A571-8792-4352-BF7B-784986D70D13}" type="presParOf" srcId="{4FD8B108-49F7-4E47-BCE4-5CF6A8849B8A}" destId="{A14AF385-4D1F-40FF-A1C0-B91913B3D5EB}" srcOrd="11" destOrd="0" presId="urn:microsoft.com/office/officeart/2005/8/layout/vList2"/>
    <dgm:cxn modelId="{915585F8-AA52-4569-86AB-EA8D5827FB5F}" type="presParOf" srcId="{4FD8B108-49F7-4E47-BCE4-5CF6A8849B8A}" destId="{A7C60CE6-372F-478E-811B-FEDF02B6D187}" srcOrd="12" destOrd="0" presId="urn:microsoft.com/office/officeart/2005/8/layout/vList2"/>
    <dgm:cxn modelId="{254EEC4A-C345-4492-9DC4-DEFFC11EA55D}" type="presParOf" srcId="{4FD8B108-49F7-4E47-BCE4-5CF6A8849B8A}" destId="{F429173C-83C3-4CB8-B8FC-525ECFC98702}" srcOrd="13" destOrd="0" presId="urn:microsoft.com/office/officeart/2005/8/layout/vList2"/>
    <dgm:cxn modelId="{4776154E-4E35-4495-9620-FA0D692D5CA8}" type="presParOf" srcId="{4FD8B108-49F7-4E47-BCE4-5CF6A8849B8A}" destId="{1765010B-29B7-49D1-8F44-07D4FF97EA6F}" srcOrd="14" destOrd="0" presId="urn:microsoft.com/office/officeart/2005/8/layout/vList2"/>
  </dgm:cxnLst>
  <dgm:bg>
    <a:noFill/>
  </dgm:bg>
  <dgm:whole/>
</dgm:dataModel>
</file>

<file path=ppt/diagrams/data15.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dirty="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a:solidFill>
          <a:schemeClr val="accent2"/>
        </a:solidFill>
      </dgm:spPr>
      <dgm:t>
        <a:bodyPr/>
        <a:lstStyle/>
        <a:p>
          <a:pPr algn="ctr"/>
          <a:r>
            <a:rPr lang="ru-RU" sz="600" dirty="0" smtClean="0">
              <a:latin typeface="Tahoma" pitchFamily="34" charset="0"/>
              <a:cs typeface="Tahoma" pitchFamily="34" charset="0"/>
            </a:rPr>
            <a:t>Анализ и описание </a:t>
          </a:r>
          <a:br>
            <a:rPr lang="ru-RU" sz="600" dirty="0" smtClean="0">
              <a:latin typeface="Tahoma" pitchFamily="34" charset="0"/>
              <a:cs typeface="Tahoma" pitchFamily="34" charset="0"/>
            </a:rPr>
          </a:br>
          <a:r>
            <a:rPr lang="ru-RU" sz="600" dirty="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dgm:t>
        <a:bodyPr/>
        <a:lstStyle/>
        <a:p>
          <a:pPr algn="ctr"/>
          <a:r>
            <a:rPr lang="ru-RU" sz="600" dirty="0" smtClean="0">
              <a:latin typeface="Tahoma" pitchFamily="34" charset="0"/>
              <a:cs typeface="Tahoma" pitchFamily="34" charset="0"/>
            </a:rPr>
            <a:t>Разработка </a:t>
          </a:r>
          <a:br>
            <a:rPr lang="ru-RU" sz="600" dirty="0" smtClean="0">
              <a:latin typeface="Tahoma" pitchFamily="34" charset="0"/>
              <a:cs typeface="Tahoma" pitchFamily="34" charset="0"/>
            </a:rPr>
          </a:br>
          <a:r>
            <a:rPr lang="ru-RU" sz="600" dirty="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dirty="0" smtClean="0">
              <a:latin typeface="Tahoma" pitchFamily="34" charset="0"/>
              <a:cs typeface="Tahoma" pitchFamily="34" charset="0"/>
            </a:rPr>
            <a:t>Оценка бизнес-процессов и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dgm:t>
        <a:bodyPr/>
        <a:lstStyle/>
        <a:p>
          <a:pPr algn="ctr"/>
          <a:r>
            <a:rPr lang="ru-RU" sz="600" dirty="0" smtClean="0">
              <a:latin typeface="Tahoma" pitchFamily="34" charset="0"/>
              <a:cs typeface="Tahoma" pitchFamily="34" charset="0"/>
            </a:rPr>
            <a:t>Анализ имеющейся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dirty="0" smtClean="0">
              <a:latin typeface="Tahoma" pitchFamily="34" charset="0"/>
              <a:cs typeface="Tahoma" pitchFamily="34" charset="0"/>
            </a:rPr>
            <a:t>Предложения по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dgm:t>
        <a:bodyPr/>
        <a:lstStyle/>
        <a:p>
          <a:pPr algn="ctr"/>
          <a:r>
            <a:rPr lang="ru-RU" sz="600" dirty="0" smtClean="0">
              <a:latin typeface="Tahoma" pitchFamily="34" charset="0"/>
              <a:cs typeface="Tahoma" pitchFamily="34" charset="0"/>
            </a:rPr>
            <a:t>Определение границ и задач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1AF61FB1-02A8-488B-B6E9-8B4858EC9A37}" type="presOf" srcId="{9E8208E5-AA2D-4C19-9F0C-8AE477B0B2D9}" destId="{F7C278E8-1BC6-4B22-9FBF-87ED6BA8DF1F}" srcOrd="0" destOrd="0" presId="urn:microsoft.com/office/officeart/2005/8/layout/vList2"/>
    <dgm:cxn modelId="{F0994497-81FE-4572-BE55-F597E604B4B8}" type="presOf" srcId="{92E0C4F6-137C-4747-B823-861071593666}" destId="{A7C60CE6-372F-478E-811B-FEDF02B6D187}" srcOrd="0" destOrd="0" presId="urn:microsoft.com/office/officeart/2005/8/layout/vList2"/>
    <dgm:cxn modelId="{60ECD488-8808-4A80-8E5E-A92A71895A68}" type="presOf" srcId="{0AA1AF1F-84D9-46C0-A3BE-5FF140485798}" destId="{47644805-364D-463C-944D-8A490281E2B3}" srcOrd="0" destOrd="0" presId="urn:microsoft.com/office/officeart/2005/8/layout/vList2"/>
    <dgm:cxn modelId="{A7A61008-D4C4-4F2E-89F6-85200C81A0D9}" type="presOf" srcId="{BA5542BB-9990-410C-B781-E842AE625145}" destId="{E47BEE09-A20C-4A56-8E31-B06387377479}" srcOrd="0" destOrd="0" presId="urn:microsoft.com/office/officeart/2005/8/layout/vList2"/>
    <dgm:cxn modelId="{66ADD165-40F1-4C85-8803-F313A79A1DA2}" type="presOf" srcId="{C6DC6053-6D14-4BED-844B-DAB262CC11DC}" destId="{DE1FF338-6BD4-49A9-B479-9ACA5AA80F6A}" srcOrd="0" destOrd="0" presId="urn:microsoft.com/office/officeart/2005/8/layout/vList2"/>
    <dgm:cxn modelId="{E783EC29-89F8-4CE6-B470-9EC7AB9FCDB3}" type="presOf" srcId="{EEB80B50-B461-4A64-93C8-43C1F7EAE082}" destId="{4FD8B108-49F7-4E47-BCE4-5CF6A8849B8A}" srcOrd="0" destOrd="0" presId="urn:microsoft.com/office/officeart/2005/8/layout/vList2"/>
    <dgm:cxn modelId="{FE72A4D3-37F9-4821-9D19-576C8CCBC3F9}" type="presOf" srcId="{9EE75B2B-11B0-4E22-AA5E-7EA6F7E78331}" destId="{1765010B-29B7-49D1-8F44-07D4FF97EA6F}" srcOrd="0" destOrd="0" presId="urn:microsoft.com/office/officeart/2005/8/layout/vList2"/>
    <dgm:cxn modelId="{E63DDC05-D920-43CB-AF9B-DE4744FB98E4}" type="presOf" srcId="{BA3EC452-8944-4477-9321-004A506216BE}" destId="{048E7E97-B22B-4544-B97B-CDD9CD7E9F8B}"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73109091-1F79-45AB-A0F5-8A585017601A}" srcId="{EEB80B50-B461-4A64-93C8-43C1F7EAE082}" destId="{BA5542BB-9990-410C-B781-E842AE625145}" srcOrd="2" destOrd="0" parTransId="{4787B69C-C1BB-41FD-9DAB-26995A014277}" sibTransId="{0D2323BC-A9D1-482F-BA45-9699F9BB2A60}"/>
    <dgm:cxn modelId="{28BA01D1-6A41-40EF-A619-D3609DA8D221}" type="presOf" srcId="{E333432A-65F4-4AC6-9F3F-B6A50468895C}" destId="{87194164-9615-4FEB-B072-7B177D91D8A7}"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1CB1818D-2054-4867-8914-AE859DA60AA8}" type="presParOf" srcId="{4FD8B108-49F7-4E47-BCE4-5CF6A8849B8A}" destId="{048E7E97-B22B-4544-B97B-CDD9CD7E9F8B}" srcOrd="0" destOrd="0" presId="urn:microsoft.com/office/officeart/2005/8/layout/vList2"/>
    <dgm:cxn modelId="{F071BDE7-F9F7-4765-8D2B-AA65CBDE2A8F}" type="presParOf" srcId="{4FD8B108-49F7-4E47-BCE4-5CF6A8849B8A}" destId="{905F5A80-EC70-439A-A080-E9F754676E54}" srcOrd="1" destOrd="0" presId="urn:microsoft.com/office/officeart/2005/8/layout/vList2"/>
    <dgm:cxn modelId="{6C9C15AC-A7DB-4D04-9FEF-E8C8F0E17CFA}" type="presParOf" srcId="{4FD8B108-49F7-4E47-BCE4-5CF6A8849B8A}" destId="{F7C278E8-1BC6-4B22-9FBF-87ED6BA8DF1F}" srcOrd="2" destOrd="0" presId="urn:microsoft.com/office/officeart/2005/8/layout/vList2"/>
    <dgm:cxn modelId="{3C1B73F4-4D60-4ED0-8E9D-B5CCAB34E2FC}" type="presParOf" srcId="{4FD8B108-49F7-4E47-BCE4-5CF6A8849B8A}" destId="{531530E3-85FC-4FCC-A388-EB7FB66977AA}" srcOrd="3" destOrd="0" presId="urn:microsoft.com/office/officeart/2005/8/layout/vList2"/>
    <dgm:cxn modelId="{DF97D7D5-53D5-4A8D-849F-9F0C8738FC8C}" type="presParOf" srcId="{4FD8B108-49F7-4E47-BCE4-5CF6A8849B8A}" destId="{E47BEE09-A20C-4A56-8E31-B06387377479}" srcOrd="4" destOrd="0" presId="urn:microsoft.com/office/officeart/2005/8/layout/vList2"/>
    <dgm:cxn modelId="{4FD9772B-A33A-41A5-95C0-C27DC65F76A8}" type="presParOf" srcId="{4FD8B108-49F7-4E47-BCE4-5CF6A8849B8A}" destId="{A38012F8-4E1D-4178-B6E9-F8934E471F2C}" srcOrd="5" destOrd="0" presId="urn:microsoft.com/office/officeart/2005/8/layout/vList2"/>
    <dgm:cxn modelId="{6F03B702-ECAA-4580-8709-1B7F54509849}" type="presParOf" srcId="{4FD8B108-49F7-4E47-BCE4-5CF6A8849B8A}" destId="{47644805-364D-463C-944D-8A490281E2B3}" srcOrd="6" destOrd="0" presId="urn:microsoft.com/office/officeart/2005/8/layout/vList2"/>
    <dgm:cxn modelId="{F11F71AA-2197-4C67-8D7A-BF4429F4890D}" type="presParOf" srcId="{4FD8B108-49F7-4E47-BCE4-5CF6A8849B8A}" destId="{AC41CE74-8B54-4F4F-A4EC-7CE6A63BAD22}" srcOrd="7" destOrd="0" presId="urn:microsoft.com/office/officeart/2005/8/layout/vList2"/>
    <dgm:cxn modelId="{2F764565-494C-4F0B-8687-B1FA74E6F264}" type="presParOf" srcId="{4FD8B108-49F7-4E47-BCE4-5CF6A8849B8A}" destId="{87194164-9615-4FEB-B072-7B177D91D8A7}" srcOrd="8" destOrd="0" presId="urn:microsoft.com/office/officeart/2005/8/layout/vList2"/>
    <dgm:cxn modelId="{2374B108-4F57-42E4-B66A-74685894F232}" type="presParOf" srcId="{4FD8B108-49F7-4E47-BCE4-5CF6A8849B8A}" destId="{E52A87AF-D00F-435F-B78C-A0228B0C6DA4}" srcOrd="9" destOrd="0" presId="urn:microsoft.com/office/officeart/2005/8/layout/vList2"/>
    <dgm:cxn modelId="{EF5AC16E-9DAB-475C-864E-306CE6F1869C}" type="presParOf" srcId="{4FD8B108-49F7-4E47-BCE4-5CF6A8849B8A}" destId="{DE1FF338-6BD4-49A9-B479-9ACA5AA80F6A}" srcOrd="10" destOrd="0" presId="urn:microsoft.com/office/officeart/2005/8/layout/vList2"/>
    <dgm:cxn modelId="{2373E61D-AF30-4104-B6C9-AB86A7BCADB6}" type="presParOf" srcId="{4FD8B108-49F7-4E47-BCE4-5CF6A8849B8A}" destId="{A14AF385-4D1F-40FF-A1C0-B91913B3D5EB}" srcOrd="11" destOrd="0" presId="urn:microsoft.com/office/officeart/2005/8/layout/vList2"/>
    <dgm:cxn modelId="{2FB8F69B-38AA-4F99-B3FA-D3CF970A9748}" type="presParOf" srcId="{4FD8B108-49F7-4E47-BCE4-5CF6A8849B8A}" destId="{A7C60CE6-372F-478E-811B-FEDF02B6D187}" srcOrd="12" destOrd="0" presId="urn:microsoft.com/office/officeart/2005/8/layout/vList2"/>
    <dgm:cxn modelId="{5AB805AB-610C-41D4-A39B-2FA64A141DB6}" type="presParOf" srcId="{4FD8B108-49F7-4E47-BCE4-5CF6A8849B8A}" destId="{F429173C-83C3-4CB8-B8FC-525ECFC98702}" srcOrd="13" destOrd="0" presId="urn:microsoft.com/office/officeart/2005/8/layout/vList2"/>
    <dgm:cxn modelId="{49918724-31E8-4A86-94F8-0B58A91BA2AD}" type="presParOf" srcId="{4FD8B108-49F7-4E47-BCE4-5CF6A8849B8A}" destId="{1765010B-29B7-49D1-8F44-07D4FF97EA6F}" srcOrd="14" destOrd="0" presId="urn:microsoft.com/office/officeart/2005/8/layout/vList2"/>
  </dgm:cxnLst>
  <dgm:bg>
    <a:noFill/>
  </dgm:bg>
  <dgm:whole/>
</dgm:dataModel>
</file>

<file path=ppt/diagrams/data16.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dirty="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a:solidFill>
          <a:schemeClr val="accent2"/>
        </a:solidFill>
      </dgm:spPr>
      <dgm:t>
        <a:bodyPr/>
        <a:lstStyle/>
        <a:p>
          <a:pPr algn="ctr"/>
          <a:r>
            <a:rPr lang="ru-RU" sz="600" dirty="0" smtClean="0">
              <a:latin typeface="Tahoma" pitchFamily="34" charset="0"/>
              <a:cs typeface="Tahoma" pitchFamily="34" charset="0"/>
            </a:rPr>
            <a:t>Анализ и описание </a:t>
          </a:r>
          <a:br>
            <a:rPr lang="ru-RU" sz="600" dirty="0" smtClean="0">
              <a:latin typeface="Tahoma" pitchFamily="34" charset="0"/>
              <a:cs typeface="Tahoma" pitchFamily="34" charset="0"/>
            </a:rPr>
          </a:br>
          <a:r>
            <a:rPr lang="ru-RU" sz="600" dirty="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dgm:t>
        <a:bodyPr/>
        <a:lstStyle/>
        <a:p>
          <a:pPr algn="ctr"/>
          <a:r>
            <a:rPr lang="ru-RU" sz="600" dirty="0" smtClean="0">
              <a:latin typeface="Tahoma" pitchFamily="34" charset="0"/>
              <a:cs typeface="Tahoma" pitchFamily="34" charset="0"/>
            </a:rPr>
            <a:t>Разработка </a:t>
          </a:r>
          <a:br>
            <a:rPr lang="ru-RU" sz="600" dirty="0" smtClean="0">
              <a:latin typeface="Tahoma" pitchFamily="34" charset="0"/>
              <a:cs typeface="Tahoma" pitchFamily="34" charset="0"/>
            </a:rPr>
          </a:br>
          <a:r>
            <a:rPr lang="ru-RU" sz="600" dirty="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dirty="0" smtClean="0">
              <a:latin typeface="Tahoma" pitchFamily="34" charset="0"/>
              <a:cs typeface="Tahoma" pitchFamily="34" charset="0"/>
            </a:rPr>
            <a:t>Оценка бизнес-процессов и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dgm:t>
        <a:bodyPr/>
        <a:lstStyle/>
        <a:p>
          <a:pPr algn="ctr"/>
          <a:r>
            <a:rPr lang="ru-RU" sz="600" dirty="0" smtClean="0">
              <a:latin typeface="Tahoma" pitchFamily="34" charset="0"/>
              <a:cs typeface="Tahoma" pitchFamily="34" charset="0"/>
            </a:rPr>
            <a:t>Анализ имеющейся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dirty="0" smtClean="0">
              <a:latin typeface="Tahoma" pitchFamily="34" charset="0"/>
              <a:cs typeface="Tahoma" pitchFamily="34" charset="0"/>
            </a:rPr>
            <a:t>Предложения по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dgm:t>
        <a:bodyPr/>
        <a:lstStyle/>
        <a:p>
          <a:pPr algn="ctr"/>
          <a:r>
            <a:rPr lang="ru-RU" sz="600" dirty="0" smtClean="0">
              <a:latin typeface="Tahoma" pitchFamily="34" charset="0"/>
              <a:cs typeface="Tahoma" pitchFamily="34" charset="0"/>
            </a:rPr>
            <a:t>Определение границ и задач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4F2991F0-469C-49D6-8AC7-839770E7534F}" type="presOf" srcId="{9EE75B2B-11B0-4E22-AA5E-7EA6F7E78331}" destId="{1765010B-29B7-49D1-8F44-07D4FF97EA6F}" srcOrd="0" destOrd="0" presId="urn:microsoft.com/office/officeart/2005/8/layout/vList2"/>
    <dgm:cxn modelId="{A55D71DE-9BE8-49FD-A4E5-C2DD5B630EC0}" type="presOf" srcId="{BA5542BB-9990-410C-B781-E842AE625145}" destId="{E47BEE09-A20C-4A56-8E31-B06387377479}" srcOrd="0" destOrd="0" presId="urn:microsoft.com/office/officeart/2005/8/layout/vList2"/>
    <dgm:cxn modelId="{56206D31-32E9-4A85-AD1A-50CEDECE2D79}" type="presOf" srcId="{BA3EC452-8944-4477-9321-004A506216BE}" destId="{048E7E97-B22B-4544-B97B-CDD9CD7E9F8B}"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C11697EB-BA9F-44B9-8DD8-1DC6D6B76FB7}" type="presOf" srcId="{C6DC6053-6D14-4BED-844B-DAB262CC11DC}" destId="{DE1FF338-6BD4-49A9-B479-9ACA5AA80F6A}"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12EED863-149A-4758-9B08-A1AFEAD84C9B}" type="presOf" srcId="{9E8208E5-AA2D-4C19-9F0C-8AE477B0B2D9}" destId="{F7C278E8-1BC6-4B22-9FBF-87ED6BA8DF1F}"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A35FC39F-395F-4A91-A94A-24442CAC459E}" type="presOf" srcId="{E333432A-65F4-4AC6-9F3F-B6A50468895C}" destId="{87194164-9615-4FEB-B072-7B177D91D8A7}" srcOrd="0" destOrd="0" presId="urn:microsoft.com/office/officeart/2005/8/layout/vList2"/>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027C769D-75AD-4E73-B29C-1C08F10D42D2}" type="presOf" srcId="{0AA1AF1F-84D9-46C0-A3BE-5FF140485798}" destId="{47644805-364D-463C-944D-8A490281E2B3}" srcOrd="0" destOrd="0" presId="urn:microsoft.com/office/officeart/2005/8/layout/vList2"/>
    <dgm:cxn modelId="{D38CDC0F-CF7D-4CC3-80EC-A2F1072D92D7}" type="presOf" srcId="{92E0C4F6-137C-4747-B823-861071593666}" destId="{A7C60CE6-372F-478E-811B-FEDF02B6D187}"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81C3FDD9-2C19-4521-B9D1-64CCB8CDBF01}" type="presOf" srcId="{EEB80B50-B461-4A64-93C8-43C1F7EAE082}" destId="{4FD8B108-49F7-4E47-BCE4-5CF6A8849B8A}" srcOrd="0" destOrd="0" presId="urn:microsoft.com/office/officeart/2005/8/layout/vList2"/>
    <dgm:cxn modelId="{C12624D5-4F75-4760-861D-13FA3494AC3D}" type="presParOf" srcId="{4FD8B108-49F7-4E47-BCE4-5CF6A8849B8A}" destId="{048E7E97-B22B-4544-B97B-CDD9CD7E9F8B}" srcOrd="0" destOrd="0" presId="urn:microsoft.com/office/officeart/2005/8/layout/vList2"/>
    <dgm:cxn modelId="{2C1285ED-E3CA-4C2D-99F0-99214F86B5F3}" type="presParOf" srcId="{4FD8B108-49F7-4E47-BCE4-5CF6A8849B8A}" destId="{905F5A80-EC70-439A-A080-E9F754676E54}" srcOrd="1" destOrd="0" presId="urn:microsoft.com/office/officeart/2005/8/layout/vList2"/>
    <dgm:cxn modelId="{C3737701-A59E-4B64-B04E-69183354996F}" type="presParOf" srcId="{4FD8B108-49F7-4E47-BCE4-5CF6A8849B8A}" destId="{F7C278E8-1BC6-4B22-9FBF-87ED6BA8DF1F}" srcOrd="2" destOrd="0" presId="urn:microsoft.com/office/officeart/2005/8/layout/vList2"/>
    <dgm:cxn modelId="{9DD149E3-498B-4013-8656-849FACB5FDC2}" type="presParOf" srcId="{4FD8B108-49F7-4E47-BCE4-5CF6A8849B8A}" destId="{531530E3-85FC-4FCC-A388-EB7FB66977AA}" srcOrd="3" destOrd="0" presId="urn:microsoft.com/office/officeart/2005/8/layout/vList2"/>
    <dgm:cxn modelId="{B815BD5D-8671-4DFC-BEB1-294FBDBF20F8}" type="presParOf" srcId="{4FD8B108-49F7-4E47-BCE4-5CF6A8849B8A}" destId="{E47BEE09-A20C-4A56-8E31-B06387377479}" srcOrd="4" destOrd="0" presId="urn:microsoft.com/office/officeart/2005/8/layout/vList2"/>
    <dgm:cxn modelId="{64518EC0-3D33-449B-BD65-2B8EED4B2227}" type="presParOf" srcId="{4FD8B108-49F7-4E47-BCE4-5CF6A8849B8A}" destId="{A38012F8-4E1D-4178-B6E9-F8934E471F2C}" srcOrd="5" destOrd="0" presId="urn:microsoft.com/office/officeart/2005/8/layout/vList2"/>
    <dgm:cxn modelId="{F430786A-3790-4EEA-A835-4E852AFA28D0}" type="presParOf" srcId="{4FD8B108-49F7-4E47-BCE4-5CF6A8849B8A}" destId="{47644805-364D-463C-944D-8A490281E2B3}" srcOrd="6" destOrd="0" presId="urn:microsoft.com/office/officeart/2005/8/layout/vList2"/>
    <dgm:cxn modelId="{98120F6F-3238-40FC-9A71-EEB88F00EA4E}" type="presParOf" srcId="{4FD8B108-49F7-4E47-BCE4-5CF6A8849B8A}" destId="{AC41CE74-8B54-4F4F-A4EC-7CE6A63BAD22}" srcOrd="7" destOrd="0" presId="urn:microsoft.com/office/officeart/2005/8/layout/vList2"/>
    <dgm:cxn modelId="{C707AE9E-E85A-4C4F-94F7-584D3F6BFED5}" type="presParOf" srcId="{4FD8B108-49F7-4E47-BCE4-5CF6A8849B8A}" destId="{87194164-9615-4FEB-B072-7B177D91D8A7}" srcOrd="8" destOrd="0" presId="urn:microsoft.com/office/officeart/2005/8/layout/vList2"/>
    <dgm:cxn modelId="{517B404D-92E9-4ECE-82F2-F2EEEE15EF75}" type="presParOf" srcId="{4FD8B108-49F7-4E47-BCE4-5CF6A8849B8A}" destId="{E52A87AF-D00F-435F-B78C-A0228B0C6DA4}" srcOrd="9" destOrd="0" presId="urn:microsoft.com/office/officeart/2005/8/layout/vList2"/>
    <dgm:cxn modelId="{8B08E864-C18F-4B85-A6F5-82027F51380C}" type="presParOf" srcId="{4FD8B108-49F7-4E47-BCE4-5CF6A8849B8A}" destId="{DE1FF338-6BD4-49A9-B479-9ACA5AA80F6A}" srcOrd="10" destOrd="0" presId="urn:microsoft.com/office/officeart/2005/8/layout/vList2"/>
    <dgm:cxn modelId="{089AF2F3-C082-4049-9697-DCC127FC1D08}" type="presParOf" srcId="{4FD8B108-49F7-4E47-BCE4-5CF6A8849B8A}" destId="{A14AF385-4D1F-40FF-A1C0-B91913B3D5EB}" srcOrd="11" destOrd="0" presId="urn:microsoft.com/office/officeart/2005/8/layout/vList2"/>
    <dgm:cxn modelId="{4F45C52C-D8AC-4596-AEF7-DB973693E483}" type="presParOf" srcId="{4FD8B108-49F7-4E47-BCE4-5CF6A8849B8A}" destId="{A7C60CE6-372F-478E-811B-FEDF02B6D187}" srcOrd="12" destOrd="0" presId="urn:microsoft.com/office/officeart/2005/8/layout/vList2"/>
    <dgm:cxn modelId="{50B7D511-4CF5-4C75-8238-F2F3468A3568}" type="presParOf" srcId="{4FD8B108-49F7-4E47-BCE4-5CF6A8849B8A}" destId="{F429173C-83C3-4CB8-B8FC-525ECFC98702}" srcOrd="13" destOrd="0" presId="urn:microsoft.com/office/officeart/2005/8/layout/vList2"/>
    <dgm:cxn modelId="{A0130169-8418-4781-B5CC-38FEF6BE6979}" type="presParOf" srcId="{4FD8B108-49F7-4E47-BCE4-5CF6A8849B8A}" destId="{1765010B-29B7-49D1-8F44-07D4FF97EA6F}" srcOrd="14" destOrd="0" presId="urn:microsoft.com/office/officeart/2005/8/layout/vList2"/>
  </dgm:cxnLst>
  <dgm:bg>
    <a:noFill/>
  </dgm:bg>
  <dgm:whole/>
</dgm:dataModel>
</file>

<file path=ppt/diagrams/data17.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dirty="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a:solidFill>
          <a:schemeClr val="accent2"/>
        </a:solidFill>
      </dgm:spPr>
      <dgm:t>
        <a:bodyPr/>
        <a:lstStyle/>
        <a:p>
          <a:pPr algn="ctr"/>
          <a:r>
            <a:rPr lang="ru-RU" sz="600" dirty="0" smtClean="0">
              <a:latin typeface="Tahoma" pitchFamily="34" charset="0"/>
              <a:cs typeface="Tahoma" pitchFamily="34" charset="0"/>
            </a:rPr>
            <a:t>Анализ и описание </a:t>
          </a:r>
          <a:br>
            <a:rPr lang="ru-RU" sz="600" dirty="0" smtClean="0">
              <a:latin typeface="Tahoma" pitchFamily="34" charset="0"/>
              <a:cs typeface="Tahoma" pitchFamily="34" charset="0"/>
            </a:rPr>
          </a:br>
          <a:r>
            <a:rPr lang="ru-RU" sz="600" dirty="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dgm:t>
        <a:bodyPr/>
        <a:lstStyle/>
        <a:p>
          <a:pPr algn="ctr"/>
          <a:r>
            <a:rPr lang="ru-RU" sz="600" dirty="0" smtClean="0">
              <a:latin typeface="Tahoma" pitchFamily="34" charset="0"/>
              <a:cs typeface="Tahoma" pitchFamily="34" charset="0"/>
            </a:rPr>
            <a:t>Разработка </a:t>
          </a:r>
          <a:br>
            <a:rPr lang="ru-RU" sz="600" dirty="0" smtClean="0">
              <a:latin typeface="Tahoma" pitchFamily="34" charset="0"/>
              <a:cs typeface="Tahoma" pitchFamily="34" charset="0"/>
            </a:rPr>
          </a:br>
          <a:r>
            <a:rPr lang="ru-RU" sz="600" dirty="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dirty="0" smtClean="0">
              <a:latin typeface="Tahoma" pitchFamily="34" charset="0"/>
              <a:cs typeface="Tahoma" pitchFamily="34" charset="0"/>
            </a:rPr>
            <a:t>Оценка бизнес-процессов и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dgm:t>
        <a:bodyPr/>
        <a:lstStyle/>
        <a:p>
          <a:pPr algn="ctr"/>
          <a:r>
            <a:rPr lang="ru-RU" sz="600" dirty="0" smtClean="0">
              <a:latin typeface="Tahoma" pitchFamily="34" charset="0"/>
              <a:cs typeface="Tahoma" pitchFamily="34" charset="0"/>
            </a:rPr>
            <a:t>Анализ имеющейся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dirty="0" smtClean="0">
              <a:latin typeface="Tahoma" pitchFamily="34" charset="0"/>
              <a:cs typeface="Tahoma" pitchFamily="34" charset="0"/>
            </a:rPr>
            <a:t>Предложения по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dgm:t>
        <a:bodyPr/>
        <a:lstStyle/>
        <a:p>
          <a:pPr algn="ctr"/>
          <a:r>
            <a:rPr lang="ru-RU" sz="600" dirty="0" smtClean="0">
              <a:latin typeface="Tahoma" pitchFamily="34" charset="0"/>
              <a:cs typeface="Tahoma" pitchFamily="34" charset="0"/>
            </a:rPr>
            <a:t>Определение границ и задач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5B323596-2B71-4454-A86A-65F2DDD0C2D8}" type="presOf" srcId="{EEB80B50-B461-4A64-93C8-43C1F7EAE082}" destId="{4FD8B108-49F7-4E47-BCE4-5CF6A8849B8A}" srcOrd="0" destOrd="0" presId="urn:microsoft.com/office/officeart/2005/8/layout/vList2"/>
    <dgm:cxn modelId="{D8104483-1834-4A84-BEEA-CF330F994B5F}" type="presOf" srcId="{92E0C4F6-137C-4747-B823-861071593666}" destId="{A7C60CE6-372F-478E-811B-FEDF02B6D187}" srcOrd="0" destOrd="0" presId="urn:microsoft.com/office/officeart/2005/8/layout/vList2"/>
    <dgm:cxn modelId="{45D272D9-7531-4EBD-BD87-E4D43D08FA54}" type="presOf" srcId="{BA5542BB-9990-410C-B781-E842AE625145}" destId="{E47BEE09-A20C-4A56-8E31-B06387377479}"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48E6FC25-4BD3-4525-A687-2C5A0548A46F}" type="presOf" srcId="{BA3EC452-8944-4477-9321-004A506216BE}" destId="{048E7E97-B22B-4544-B97B-CDD9CD7E9F8B}" srcOrd="0" destOrd="0" presId="urn:microsoft.com/office/officeart/2005/8/layout/vList2"/>
    <dgm:cxn modelId="{21F58422-CF4F-4CA1-8AA5-1FA20A0CFF86}" srcId="{EEB80B50-B461-4A64-93C8-43C1F7EAE082}" destId="{E333432A-65F4-4AC6-9F3F-B6A50468895C}" srcOrd="4" destOrd="0" parTransId="{F486639F-E6E4-4C5C-B318-8F28BD392CD4}" sibTransId="{BFD0D000-01E7-4C4D-A793-9092E1E3EA6B}"/>
    <dgm:cxn modelId="{73109091-1F79-45AB-A0F5-8A585017601A}" srcId="{EEB80B50-B461-4A64-93C8-43C1F7EAE082}" destId="{BA5542BB-9990-410C-B781-E842AE625145}" srcOrd="2" destOrd="0" parTransId="{4787B69C-C1BB-41FD-9DAB-26995A014277}" sibTransId="{0D2323BC-A9D1-482F-BA45-9699F9BB2A60}"/>
    <dgm:cxn modelId="{9C9AA296-6D28-474F-BBB7-8894BD75CB67}" type="presOf" srcId="{E333432A-65F4-4AC6-9F3F-B6A50468895C}" destId="{87194164-9615-4FEB-B072-7B177D91D8A7}" srcOrd="0" destOrd="0" presId="urn:microsoft.com/office/officeart/2005/8/layout/vList2"/>
    <dgm:cxn modelId="{CDD1AFAD-9C55-4D78-B4F1-BFDAC752A85A}" type="presOf" srcId="{9EE75B2B-11B0-4E22-AA5E-7EA6F7E78331}" destId="{1765010B-29B7-49D1-8F44-07D4FF97EA6F}"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C6083C8A-902B-4505-86C0-0D2F12828235}" type="presOf" srcId="{C6DC6053-6D14-4BED-844B-DAB262CC11DC}" destId="{DE1FF338-6BD4-49A9-B479-9ACA5AA80F6A}" srcOrd="0" destOrd="0" presId="urn:microsoft.com/office/officeart/2005/8/layout/vList2"/>
    <dgm:cxn modelId="{6E4117C1-7ECB-4947-B8F0-BD05B24E5547}" srcId="{EEB80B50-B461-4A64-93C8-43C1F7EAE082}" destId="{BA3EC452-8944-4477-9321-004A506216BE}" srcOrd="0" destOrd="0" parTransId="{49B963A8-7DD1-4AF3-9C95-FF94AFA9F4BC}" sibTransId="{C1DC4D74-1994-4FCE-A817-DE89A72277E1}"/>
    <dgm:cxn modelId="{49E48452-D258-4943-82F2-991759BA9D2E}" srcId="{EEB80B50-B461-4A64-93C8-43C1F7EAE082}" destId="{9E8208E5-AA2D-4C19-9F0C-8AE477B0B2D9}" srcOrd="1" destOrd="0" parTransId="{C092FC79-6190-47DE-8497-B609FA368847}" sibTransId="{E70AB544-EC96-446A-B250-A8A991CAD41F}"/>
    <dgm:cxn modelId="{DF2C0108-FE23-497D-AB2D-7DEE695CDEE0}" type="presOf" srcId="{0AA1AF1F-84D9-46C0-A3BE-5FF140485798}" destId="{47644805-364D-463C-944D-8A490281E2B3}" srcOrd="0" destOrd="0" presId="urn:microsoft.com/office/officeart/2005/8/layout/vList2"/>
    <dgm:cxn modelId="{2BCE332F-620E-4B34-B737-193B7F47EED7}" srcId="{EEB80B50-B461-4A64-93C8-43C1F7EAE082}" destId="{C6DC6053-6D14-4BED-844B-DAB262CC11DC}" srcOrd="5" destOrd="0" parTransId="{714E142D-CDA7-440C-A497-C37B5F546130}" sibTransId="{527AB33F-7980-4BB7-AABD-98CDF996B457}"/>
    <dgm:cxn modelId="{D831B243-A38E-4A73-86D2-A3EE23C27C09}" type="presOf" srcId="{9E8208E5-AA2D-4C19-9F0C-8AE477B0B2D9}" destId="{F7C278E8-1BC6-4B22-9FBF-87ED6BA8DF1F}"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36B39D4D-4A4A-4659-9258-70F754A9337B}" type="presParOf" srcId="{4FD8B108-49F7-4E47-BCE4-5CF6A8849B8A}" destId="{048E7E97-B22B-4544-B97B-CDD9CD7E9F8B}" srcOrd="0" destOrd="0" presId="urn:microsoft.com/office/officeart/2005/8/layout/vList2"/>
    <dgm:cxn modelId="{4120400A-4CB0-49E0-ACAB-377E3891F17B}" type="presParOf" srcId="{4FD8B108-49F7-4E47-BCE4-5CF6A8849B8A}" destId="{905F5A80-EC70-439A-A080-E9F754676E54}" srcOrd="1" destOrd="0" presId="urn:microsoft.com/office/officeart/2005/8/layout/vList2"/>
    <dgm:cxn modelId="{B31C05AC-471F-4CAE-A3DB-A2664223BFDC}" type="presParOf" srcId="{4FD8B108-49F7-4E47-BCE4-5CF6A8849B8A}" destId="{F7C278E8-1BC6-4B22-9FBF-87ED6BA8DF1F}" srcOrd="2" destOrd="0" presId="urn:microsoft.com/office/officeart/2005/8/layout/vList2"/>
    <dgm:cxn modelId="{4580F860-0BD4-4DA9-B844-2019587C480B}" type="presParOf" srcId="{4FD8B108-49F7-4E47-BCE4-5CF6A8849B8A}" destId="{531530E3-85FC-4FCC-A388-EB7FB66977AA}" srcOrd="3" destOrd="0" presId="urn:microsoft.com/office/officeart/2005/8/layout/vList2"/>
    <dgm:cxn modelId="{749CD682-2211-46AE-938E-C7BFDE2868C7}" type="presParOf" srcId="{4FD8B108-49F7-4E47-BCE4-5CF6A8849B8A}" destId="{E47BEE09-A20C-4A56-8E31-B06387377479}" srcOrd="4" destOrd="0" presId="urn:microsoft.com/office/officeart/2005/8/layout/vList2"/>
    <dgm:cxn modelId="{E49F6530-AD97-4DDD-A096-D1B585E8BF10}" type="presParOf" srcId="{4FD8B108-49F7-4E47-BCE4-5CF6A8849B8A}" destId="{A38012F8-4E1D-4178-B6E9-F8934E471F2C}" srcOrd="5" destOrd="0" presId="urn:microsoft.com/office/officeart/2005/8/layout/vList2"/>
    <dgm:cxn modelId="{1368DCEA-7E93-4304-9486-399A192353B6}" type="presParOf" srcId="{4FD8B108-49F7-4E47-BCE4-5CF6A8849B8A}" destId="{47644805-364D-463C-944D-8A490281E2B3}" srcOrd="6" destOrd="0" presId="urn:microsoft.com/office/officeart/2005/8/layout/vList2"/>
    <dgm:cxn modelId="{177DEF73-AF05-4CE2-B2D1-2F03E6F6CA19}" type="presParOf" srcId="{4FD8B108-49F7-4E47-BCE4-5CF6A8849B8A}" destId="{AC41CE74-8B54-4F4F-A4EC-7CE6A63BAD22}" srcOrd="7" destOrd="0" presId="urn:microsoft.com/office/officeart/2005/8/layout/vList2"/>
    <dgm:cxn modelId="{C7849BC0-E553-4B41-A789-EF5208D09DC8}" type="presParOf" srcId="{4FD8B108-49F7-4E47-BCE4-5CF6A8849B8A}" destId="{87194164-9615-4FEB-B072-7B177D91D8A7}" srcOrd="8" destOrd="0" presId="urn:microsoft.com/office/officeart/2005/8/layout/vList2"/>
    <dgm:cxn modelId="{232E34C3-0B7B-4F22-A2AA-7B236E462E78}" type="presParOf" srcId="{4FD8B108-49F7-4E47-BCE4-5CF6A8849B8A}" destId="{E52A87AF-D00F-435F-B78C-A0228B0C6DA4}" srcOrd="9" destOrd="0" presId="urn:microsoft.com/office/officeart/2005/8/layout/vList2"/>
    <dgm:cxn modelId="{FB40539F-47BA-44DE-9A45-68D171283A1C}" type="presParOf" srcId="{4FD8B108-49F7-4E47-BCE4-5CF6A8849B8A}" destId="{DE1FF338-6BD4-49A9-B479-9ACA5AA80F6A}" srcOrd="10" destOrd="0" presId="urn:microsoft.com/office/officeart/2005/8/layout/vList2"/>
    <dgm:cxn modelId="{E1E8ABA2-8501-4DD4-AB83-303F4946CFFA}" type="presParOf" srcId="{4FD8B108-49F7-4E47-BCE4-5CF6A8849B8A}" destId="{A14AF385-4D1F-40FF-A1C0-B91913B3D5EB}" srcOrd="11" destOrd="0" presId="urn:microsoft.com/office/officeart/2005/8/layout/vList2"/>
    <dgm:cxn modelId="{607E53E5-C1C5-4B73-8FE5-1EACEB6B2189}" type="presParOf" srcId="{4FD8B108-49F7-4E47-BCE4-5CF6A8849B8A}" destId="{A7C60CE6-372F-478E-811B-FEDF02B6D187}" srcOrd="12" destOrd="0" presId="urn:microsoft.com/office/officeart/2005/8/layout/vList2"/>
    <dgm:cxn modelId="{7AB0290C-0E69-4A38-AA9F-A92DAA9E5DC5}" type="presParOf" srcId="{4FD8B108-49F7-4E47-BCE4-5CF6A8849B8A}" destId="{F429173C-83C3-4CB8-B8FC-525ECFC98702}" srcOrd="13" destOrd="0" presId="urn:microsoft.com/office/officeart/2005/8/layout/vList2"/>
    <dgm:cxn modelId="{B28F0B77-B55E-46D0-9129-EF470B51F4EA}" type="presParOf" srcId="{4FD8B108-49F7-4E47-BCE4-5CF6A8849B8A}" destId="{1765010B-29B7-49D1-8F44-07D4FF97EA6F}" srcOrd="14" destOrd="0" presId="urn:microsoft.com/office/officeart/2005/8/layout/vList2"/>
  </dgm:cxnLst>
  <dgm:bg>
    <a:noFill/>
  </dgm:bg>
  <dgm:whole/>
</dgm:dataModel>
</file>

<file path=ppt/diagrams/data18.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dirty="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a:solidFill>
          <a:schemeClr val="tx2"/>
        </a:solidFill>
      </dgm:spPr>
      <dgm:t>
        <a:bodyPr/>
        <a:lstStyle/>
        <a:p>
          <a:pPr algn="ctr"/>
          <a:r>
            <a:rPr lang="ru-RU" sz="600" dirty="0" smtClean="0">
              <a:latin typeface="Tahoma" pitchFamily="34" charset="0"/>
              <a:cs typeface="Tahoma" pitchFamily="34" charset="0"/>
            </a:rPr>
            <a:t>Анализ и описание </a:t>
          </a:r>
          <a:br>
            <a:rPr lang="ru-RU" sz="600" dirty="0" smtClean="0">
              <a:latin typeface="Tahoma" pitchFamily="34" charset="0"/>
              <a:cs typeface="Tahoma" pitchFamily="34" charset="0"/>
            </a:rPr>
          </a:br>
          <a:r>
            <a:rPr lang="ru-RU" sz="600" dirty="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a:solidFill>
          <a:schemeClr val="accent2"/>
        </a:solidFill>
      </dgm:spPr>
      <dgm:t>
        <a:bodyPr/>
        <a:lstStyle/>
        <a:p>
          <a:pPr algn="ctr"/>
          <a:r>
            <a:rPr lang="ru-RU" sz="600" dirty="0" smtClean="0">
              <a:latin typeface="Tahoma" pitchFamily="34" charset="0"/>
              <a:cs typeface="Tahoma" pitchFamily="34" charset="0"/>
            </a:rPr>
            <a:t>Разработка </a:t>
          </a:r>
          <a:br>
            <a:rPr lang="ru-RU" sz="600" dirty="0" smtClean="0">
              <a:latin typeface="Tahoma" pitchFamily="34" charset="0"/>
              <a:cs typeface="Tahoma" pitchFamily="34" charset="0"/>
            </a:rPr>
          </a:br>
          <a:r>
            <a:rPr lang="ru-RU" sz="600" dirty="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dirty="0" smtClean="0">
              <a:latin typeface="Tahoma" pitchFamily="34" charset="0"/>
              <a:cs typeface="Tahoma" pitchFamily="34" charset="0"/>
            </a:rPr>
            <a:t>Оценка бизнес-процессов и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dgm:t>
        <a:bodyPr/>
        <a:lstStyle/>
        <a:p>
          <a:pPr algn="ctr"/>
          <a:r>
            <a:rPr lang="ru-RU" sz="600" dirty="0" smtClean="0">
              <a:latin typeface="Tahoma" pitchFamily="34" charset="0"/>
              <a:cs typeface="Tahoma" pitchFamily="34" charset="0"/>
            </a:rPr>
            <a:t>Анализ имеющейся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dirty="0" smtClean="0">
              <a:latin typeface="Tahoma" pitchFamily="34" charset="0"/>
              <a:cs typeface="Tahoma" pitchFamily="34" charset="0"/>
            </a:rPr>
            <a:t>Предложения по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dgm:t>
        <a:bodyPr/>
        <a:lstStyle/>
        <a:p>
          <a:pPr algn="ctr"/>
          <a:r>
            <a:rPr lang="ru-RU" sz="600" dirty="0" smtClean="0">
              <a:latin typeface="Tahoma" pitchFamily="34" charset="0"/>
              <a:cs typeface="Tahoma" pitchFamily="34" charset="0"/>
            </a:rPr>
            <a:t>Определение границ и задач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0081246E-3E6A-45EA-8308-B2BE4A83C963}" type="presOf" srcId="{9EE75B2B-11B0-4E22-AA5E-7EA6F7E78331}" destId="{1765010B-29B7-49D1-8F44-07D4FF97EA6F}" srcOrd="0" destOrd="0" presId="urn:microsoft.com/office/officeart/2005/8/layout/vList2"/>
    <dgm:cxn modelId="{5BABB498-EAEB-49CD-AB99-D63CF4DBD160}" type="presOf" srcId="{9E8208E5-AA2D-4C19-9F0C-8AE477B0B2D9}" destId="{F7C278E8-1BC6-4B22-9FBF-87ED6BA8DF1F}" srcOrd="0" destOrd="0" presId="urn:microsoft.com/office/officeart/2005/8/layout/vList2"/>
    <dgm:cxn modelId="{81F5E544-C999-4B84-B28F-B2254B0A8F7B}" type="presOf" srcId="{C6DC6053-6D14-4BED-844B-DAB262CC11DC}" destId="{DE1FF338-6BD4-49A9-B479-9ACA5AA80F6A}"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53AB57C2-82E5-4C00-97F3-EB4D22337966}" type="presOf" srcId="{0AA1AF1F-84D9-46C0-A3BE-5FF140485798}" destId="{47644805-364D-463C-944D-8A490281E2B3}" srcOrd="0" destOrd="0" presId="urn:microsoft.com/office/officeart/2005/8/layout/vList2"/>
    <dgm:cxn modelId="{21F58422-CF4F-4CA1-8AA5-1FA20A0CFF86}" srcId="{EEB80B50-B461-4A64-93C8-43C1F7EAE082}" destId="{E333432A-65F4-4AC6-9F3F-B6A50468895C}" srcOrd="4" destOrd="0" parTransId="{F486639F-E6E4-4C5C-B318-8F28BD392CD4}" sibTransId="{BFD0D000-01E7-4C4D-A793-9092E1E3EA6B}"/>
    <dgm:cxn modelId="{4793F447-B106-4BE4-A7DD-EBBB1CE05584}" type="presOf" srcId="{92E0C4F6-137C-4747-B823-861071593666}" destId="{A7C60CE6-372F-478E-811B-FEDF02B6D187}" srcOrd="0" destOrd="0" presId="urn:microsoft.com/office/officeart/2005/8/layout/vList2"/>
    <dgm:cxn modelId="{41A5A729-774E-4BAE-BA59-7D6EDF0738FB}" type="presOf" srcId="{E333432A-65F4-4AC6-9F3F-B6A50468895C}" destId="{87194164-9615-4FEB-B072-7B177D91D8A7}" srcOrd="0" destOrd="0" presId="urn:microsoft.com/office/officeart/2005/8/layout/vList2"/>
    <dgm:cxn modelId="{E81AED49-71EB-4B90-8B33-73AFBF2108E6}" type="presOf" srcId="{BA5542BB-9990-410C-B781-E842AE625145}" destId="{E47BEE09-A20C-4A56-8E31-B06387377479}"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7E3259C2-28C9-42AA-9B8B-1C6CD9B08E44}" type="presOf" srcId="{BA3EC452-8944-4477-9321-004A506216BE}" destId="{048E7E97-B22B-4544-B97B-CDD9CD7E9F8B}"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B85D176B-6517-4C3A-9F26-73665FE5451C}" type="presOf" srcId="{EEB80B50-B461-4A64-93C8-43C1F7EAE082}" destId="{4FD8B108-49F7-4E47-BCE4-5CF6A8849B8A}"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1E802BD8-544F-46F1-9FD7-954B01A5A42D}" type="presParOf" srcId="{4FD8B108-49F7-4E47-BCE4-5CF6A8849B8A}" destId="{048E7E97-B22B-4544-B97B-CDD9CD7E9F8B}" srcOrd="0" destOrd="0" presId="urn:microsoft.com/office/officeart/2005/8/layout/vList2"/>
    <dgm:cxn modelId="{785A8B75-13C1-49FB-B0EB-AE3480D30C92}" type="presParOf" srcId="{4FD8B108-49F7-4E47-BCE4-5CF6A8849B8A}" destId="{905F5A80-EC70-439A-A080-E9F754676E54}" srcOrd="1" destOrd="0" presId="urn:microsoft.com/office/officeart/2005/8/layout/vList2"/>
    <dgm:cxn modelId="{2633FBC6-651B-487E-9D42-AD792A4256FF}" type="presParOf" srcId="{4FD8B108-49F7-4E47-BCE4-5CF6A8849B8A}" destId="{F7C278E8-1BC6-4B22-9FBF-87ED6BA8DF1F}" srcOrd="2" destOrd="0" presId="urn:microsoft.com/office/officeart/2005/8/layout/vList2"/>
    <dgm:cxn modelId="{08CAF5D9-F260-4DE2-994E-F8A9FA9E2B3A}" type="presParOf" srcId="{4FD8B108-49F7-4E47-BCE4-5CF6A8849B8A}" destId="{531530E3-85FC-4FCC-A388-EB7FB66977AA}" srcOrd="3" destOrd="0" presId="urn:microsoft.com/office/officeart/2005/8/layout/vList2"/>
    <dgm:cxn modelId="{C921DFA2-21FF-4B8D-90EC-DE6A85C581CC}" type="presParOf" srcId="{4FD8B108-49F7-4E47-BCE4-5CF6A8849B8A}" destId="{E47BEE09-A20C-4A56-8E31-B06387377479}" srcOrd="4" destOrd="0" presId="urn:microsoft.com/office/officeart/2005/8/layout/vList2"/>
    <dgm:cxn modelId="{D7676F4D-F6D4-4102-9CEC-F0B8FA9A6E82}" type="presParOf" srcId="{4FD8B108-49F7-4E47-BCE4-5CF6A8849B8A}" destId="{A38012F8-4E1D-4178-B6E9-F8934E471F2C}" srcOrd="5" destOrd="0" presId="urn:microsoft.com/office/officeart/2005/8/layout/vList2"/>
    <dgm:cxn modelId="{31CE36D7-ECE7-47A0-89C6-E77B6503DE59}" type="presParOf" srcId="{4FD8B108-49F7-4E47-BCE4-5CF6A8849B8A}" destId="{47644805-364D-463C-944D-8A490281E2B3}" srcOrd="6" destOrd="0" presId="urn:microsoft.com/office/officeart/2005/8/layout/vList2"/>
    <dgm:cxn modelId="{C5E32DFA-0F43-4D95-8338-33A695744E01}" type="presParOf" srcId="{4FD8B108-49F7-4E47-BCE4-5CF6A8849B8A}" destId="{AC41CE74-8B54-4F4F-A4EC-7CE6A63BAD22}" srcOrd="7" destOrd="0" presId="urn:microsoft.com/office/officeart/2005/8/layout/vList2"/>
    <dgm:cxn modelId="{BC6286E4-5EA8-4973-AF7D-1A712C0F5D37}" type="presParOf" srcId="{4FD8B108-49F7-4E47-BCE4-5CF6A8849B8A}" destId="{87194164-9615-4FEB-B072-7B177D91D8A7}" srcOrd="8" destOrd="0" presId="urn:microsoft.com/office/officeart/2005/8/layout/vList2"/>
    <dgm:cxn modelId="{97C07BEB-34D9-4347-952B-BC49A9C191A6}" type="presParOf" srcId="{4FD8B108-49F7-4E47-BCE4-5CF6A8849B8A}" destId="{E52A87AF-D00F-435F-B78C-A0228B0C6DA4}" srcOrd="9" destOrd="0" presId="urn:microsoft.com/office/officeart/2005/8/layout/vList2"/>
    <dgm:cxn modelId="{C702038F-D95D-444A-8C84-BEA628FBC1DD}" type="presParOf" srcId="{4FD8B108-49F7-4E47-BCE4-5CF6A8849B8A}" destId="{DE1FF338-6BD4-49A9-B479-9ACA5AA80F6A}" srcOrd="10" destOrd="0" presId="urn:microsoft.com/office/officeart/2005/8/layout/vList2"/>
    <dgm:cxn modelId="{5689AA64-CFC8-4B91-B91D-164EA9C959F2}" type="presParOf" srcId="{4FD8B108-49F7-4E47-BCE4-5CF6A8849B8A}" destId="{A14AF385-4D1F-40FF-A1C0-B91913B3D5EB}" srcOrd="11" destOrd="0" presId="urn:microsoft.com/office/officeart/2005/8/layout/vList2"/>
    <dgm:cxn modelId="{511E936F-6CA9-45E1-A297-DD4629F1A15B}" type="presParOf" srcId="{4FD8B108-49F7-4E47-BCE4-5CF6A8849B8A}" destId="{A7C60CE6-372F-478E-811B-FEDF02B6D187}" srcOrd="12" destOrd="0" presId="urn:microsoft.com/office/officeart/2005/8/layout/vList2"/>
    <dgm:cxn modelId="{1B135FA7-0D59-4B9F-A8B6-5BD84E98FEFA}" type="presParOf" srcId="{4FD8B108-49F7-4E47-BCE4-5CF6A8849B8A}" destId="{F429173C-83C3-4CB8-B8FC-525ECFC98702}" srcOrd="13" destOrd="0" presId="urn:microsoft.com/office/officeart/2005/8/layout/vList2"/>
    <dgm:cxn modelId="{31B9E475-3204-49AC-92C5-2C0CC1D439AE}" type="presParOf" srcId="{4FD8B108-49F7-4E47-BCE4-5CF6A8849B8A}" destId="{1765010B-29B7-49D1-8F44-07D4FF97EA6F}" srcOrd="14" destOrd="0" presId="urn:microsoft.com/office/officeart/2005/8/layout/vList2"/>
  </dgm:cxnLst>
  <dgm:bg>
    <a:noFill/>
  </dgm:bg>
  <dgm:whole/>
</dgm:dataModel>
</file>

<file path=ppt/diagrams/data19.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600" dirty="0" smtClean="0">
              <a:latin typeface="Tahoma" pitchFamily="34" charset="0"/>
              <a:cs typeface="Tahoma" pitchFamily="34" charset="0"/>
            </a:rPr>
            <a:t>Общее описание предприятия</a:t>
          </a:r>
          <a:endParaRPr lang="ru-RU" sz="600" dirty="0">
            <a:latin typeface="Tahoma" pitchFamily="34" charset="0"/>
            <a:cs typeface="Tahoma" pitchFamily="34" charset="0"/>
          </a:endParaRPr>
        </a:p>
      </dgm:t>
    </dgm:pt>
    <dgm:pt modelId="{49B963A8-7DD1-4AF3-9C95-FF94AFA9F4BC}" type="par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C1DC4D74-1994-4FCE-A817-DE89A72277E1}" type="sibTrans" cxnId="{6E4117C1-7ECB-4947-B8F0-BD05B24E5547}">
      <dgm:prSet/>
      <dgm:spPr/>
      <dgm:t>
        <a:bodyPr/>
        <a:lstStyle/>
        <a:p>
          <a:pPr algn="ctr"/>
          <a:endParaRPr lang="ru-RU" sz="600">
            <a:solidFill>
              <a:schemeClr val="bg1">
                <a:lumMod val="95000"/>
              </a:schemeClr>
            </a:solidFill>
            <a:latin typeface="Tahoma" pitchFamily="34" charset="0"/>
            <a:cs typeface="Tahoma" pitchFamily="34" charset="0"/>
          </a:endParaRPr>
        </a:p>
      </dgm:t>
    </dgm:pt>
    <dgm:pt modelId="{0AA1AF1F-84D9-46C0-A3BE-5FF140485798}">
      <dgm:prSet phldrT="[Текст]" custT="1"/>
      <dgm:spPr>
        <a:solidFill>
          <a:schemeClr val="tx2"/>
        </a:solidFill>
      </dgm:spPr>
      <dgm:t>
        <a:bodyPr/>
        <a:lstStyle/>
        <a:p>
          <a:pPr algn="ctr"/>
          <a:r>
            <a:rPr lang="ru-RU" sz="600" dirty="0" smtClean="0">
              <a:latin typeface="Tahoma" pitchFamily="34" charset="0"/>
              <a:cs typeface="Tahoma" pitchFamily="34" charset="0"/>
            </a:rPr>
            <a:t>Анализ и описание </a:t>
          </a:r>
          <a:br>
            <a:rPr lang="ru-RU" sz="600" dirty="0" smtClean="0">
              <a:latin typeface="Tahoma" pitchFamily="34" charset="0"/>
              <a:cs typeface="Tahoma" pitchFamily="34" charset="0"/>
            </a:rPr>
          </a:br>
          <a:r>
            <a:rPr lang="ru-RU" sz="600" dirty="0" smtClean="0">
              <a:latin typeface="Tahoma" pitchFamily="34" charset="0"/>
              <a:cs typeface="Tahoma" pitchFamily="34" charset="0"/>
            </a:rPr>
            <a:t>бизнес-процессов предприятия</a:t>
          </a:r>
          <a:endParaRPr lang="ru-RU" sz="600" dirty="0">
            <a:latin typeface="Tahoma" pitchFamily="34" charset="0"/>
            <a:cs typeface="Tahoma" pitchFamily="34" charset="0"/>
          </a:endParaRPr>
        </a:p>
      </dgm:t>
    </dgm:pt>
    <dgm:pt modelId="{0B483207-0E67-4356-ABAA-E1171C3915B9}" type="par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54C566D9-DB7A-4AA5-B5BA-B3D54FC3E2D5}" type="sibTrans" cxnId="{99D32D64-D6B7-4045-9379-85FC5A25AA19}">
      <dgm:prSet/>
      <dgm:spPr/>
      <dgm:t>
        <a:bodyPr/>
        <a:lstStyle/>
        <a:p>
          <a:pPr algn="ctr"/>
          <a:endParaRPr lang="ru-RU" sz="600">
            <a:solidFill>
              <a:schemeClr val="bg1">
                <a:lumMod val="95000"/>
              </a:schemeClr>
            </a:solidFill>
            <a:latin typeface="Tahoma" pitchFamily="34" charset="0"/>
            <a:cs typeface="Tahoma" pitchFamily="34" charset="0"/>
          </a:endParaRPr>
        </a:p>
      </dgm:t>
    </dgm:pt>
    <dgm:pt modelId="{E333432A-65F4-4AC6-9F3F-B6A50468895C}">
      <dgm:prSet phldrT="[Текст]" custT="1"/>
      <dgm:spPr/>
      <dgm:t>
        <a:bodyPr/>
        <a:lstStyle/>
        <a:p>
          <a:pPr algn="ctr"/>
          <a:r>
            <a:rPr lang="ru-RU" sz="600" dirty="0" smtClean="0">
              <a:latin typeface="Tahoma" pitchFamily="34" charset="0"/>
              <a:cs typeface="Tahoma" pitchFamily="34" charset="0"/>
            </a:rPr>
            <a:t>Разработка </a:t>
          </a:r>
          <a:br>
            <a:rPr lang="ru-RU" sz="600" dirty="0" smtClean="0">
              <a:latin typeface="Tahoma" pitchFamily="34" charset="0"/>
              <a:cs typeface="Tahoma" pitchFamily="34" charset="0"/>
            </a:rPr>
          </a:br>
          <a:r>
            <a:rPr lang="ru-RU" sz="600" dirty="0" smtClean="0">
              <a:latin typeface="Tahoma" pitchFamily="34" charset="0"/>
              <a:cs typeface="Tahoma" pitchFamily="34" charset="0"/>
            </a:rPr>
            <a:t>должностных инструкций</a:t>
          </a:r>
          <a:endParaRPr lang="ru-RU" sz="600" dirty="0">
            <a:latin typeface="Tahoma" pitchFamily="34" charset="0"/>
            <a:cs typeface="Tahoma" pitchFamily="34" charset="0"/>
          </a:endParaRPr>
        </a:p>
      </dgm:t>
    </dgm:pt>
    <dgm:pt modelId="{F486639F-E6E4-4C5C-B318-8F28BD392CD4}" type="par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BFD0D000-01E7-4C4D-A793-9092E1E3EA6B}" type="sibTrans" cxnId="{21F58422-CF4F-4CA1-8AA5-1FA20A0CFF86}">
      <dgm:prSet/>
      <dgm:spPr/>
      <dgm:t>
        <a:bodyPr/>
        <a:lstStyle/>
        <a:p>
          <a:pPr algn="ctr"/>
          <a:endParaRPr lang="ru-RU" sz="600">
            <a:solidFill>
              <a:schemeClr val="bg1">
                <a:lumMod val="95000"/>
              </a:schemeClr>
            </a:solidFill>
            <a:latin typeface="Tahoma" pitchFamily="34" charset="0"/>
            <a:cs typeface="Tahoma" pitchFamily="34" charset="0"/>
          </a:endParaRPr>
        </a:p>
      </dgm:t>
    </dgm:pt>
    <dgm:pt modelId="{C6DC6053-6D14-4BED-844B-DAB262CC11DC}">
      <dgm:prSet phldrT="[Текст]" custT="1"/>
      <dgm:spPr/>
      <dgm:t>
        <a:bodyPr/>
        <a:lstStyle/>
        <a:p>
          <a:pPr algn="ctr"/>
          <a:r>
            <a:rPr lang="ru-RU" sz="600" dirty="0" smtClean="0">
              <a:latin typeface="Tahoma" pitchFamily="34" charset="0"/>
              <a:cs typeface="Tahoma" pitchFamily="34" charset="0"/>
            </a:rPr>
            <a:t>Оценка бизнес-процессов и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рекомендации по оптимизации</a:t>
          </a:r>
          <a:endParaRPr lang="ru-RU" sz="600" dirty="0">
            <a:latin typeface="Tahoma" pitchFamily="34" charset="0"/>
            <a:cs typeface="Tahoma" pitchFamily="34" charset="0"/>
          </a:endParaRPr>
        </a:p>
      </dgm:t>
    </dgm:pt>
    <dgm:pt modelId="{714E142D-CDA7-440C-A497-C37B5F546130}" type="par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527AB33F-7980-4BB7-AABD-98CDF996B457}" type="sibTrans" cxnId="{2BCE332F-620E-4B34-B737-193B7F47EED7}">
      <dgm:prSet/>
      <dgm:spPr/>
      <dgm:t>
        <a:bodyPr/>
        <a:lstStyle/>
        <a:p>
          <a:pPr algn="ctr"/>
          <a:endParaRPr lang="ru-RU" sz="600">
            <a:solidFill>
              <a:schemeClr val="bg1">
                <a:lumMod val="95000"/>
              </a:schemeClr>
            </a:solidFill>
            <a:latin typeface="Tahoma" pitchFamily="34" charset="0"/>
            <a:cs typeface="Tahoma" pitchFamily="34" charset="0"/>
          </a:endParaRPr>
        </a:p>
      </dgm:t>
    </dgm:pt>
    <dgm:pt modelId="{92E0C4F6-137C-4747-B823-861071593666}">
      <dgm:prSet phldrT="[Текст]" custT="1"/>
      <dgm:spPr>
        <a:solidFill>
          <a:schemeClr val="accent2"/>
        </a:solidFill>
      </dgm:spPr>
      <dgm:t>
        <a:bodyPr/>
        <a:lstStyle/>
        <a:p>
          <a:pPr algn="ctr"/>
          <a:r>
            <a:rPr lang="ru-RU" sz="600" dirty="0" smtClean="0">
              <a:latin typeface="Tahoma" pitchFamily="34" charset="0"/>
              <a:cs typeface="Tahoma" pitchFamily="34" charset="0"/>
            </a:rPr>
            <a:t>Анализ имеющейся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информационной среды</a:t>
          </a:r>
          <a:endParaRPr lang="ru-RU" sz="600" dirty="0">
            <a:latin typeface="Tahoma" pitchFamily="34" charset="0"/>
            <a:cs typeface="Tahoma" pitchFamily="34" charset="0"/>
          </a:endParaRPr>
        </a:p>
      </dgm:t>
    </dgm:pt>
    <dgm:pt modelId="{9555162E-1438-4FEB-8B3E-D8284C632018}" type="sib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7E7AB432-D9B8-4151-915C-4A70447DE5CC}" type="parTrans" cxnId="{3B67C660-DA59-47B3-A930-311AEEA63718}">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E75B2B-11B0-4E22-AA5E-7EA6F7E78331}">
      <dgm:prSet phldrT="[Текст]" custT="1"/>
      <dgm:spPr/>
      <dgm:t>
        <a:bodyPr/>
        <a:lstStyle/>
        <a:p>
          <a:pPr algn="ctr"/>
          <a:r>
            <a:rPr lang="ru-RU" sz="600" dirty="0" smtClean="0">
              <a:latin typeface="Tahoma" pitchFamily="34" charset="0"/>
              <a:cs typeface="Tahoma" pitchFamily="34" charset="0"/>
            </a:rPr>
            <a:t>Предложения по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реализации проекта</a:t>
          </a:r>
          <a:endParaRPr lang="ru-RU" sz="600" dirty="0">
            <a:latin typeface="Tahoma" pitchFamily="34" charset="0"/>
            <a:cs typeface="Tahoma" pitchFamily="34" charset="0"/>
          </a:endParaRPr>
        </a:p>
      </dgm:t>
    </dgm:pt>
    <dgm:pt modelId="{1F8AF847-068E-4AF1-A17D-F9762D270E1B}" type="sib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816CF55B-1082-446C-807F-A57A2355E4AA}" type="parTrans" cxnId="{E56C86A2-1B68-49CF-A131-DCB064A61A61}">
      <dgm:prSet/>
      <dgm:spPr/>
      <dgm:t>
        <a:bodyPr/>
        <a:lstStyle/>
        <a:p>
          <a:pPr algn="ctr"/>
          <a:endParaRPr lang="ru-RU" sz="600">
            <a:solidFill>
              <a:schemeClr val="bg1">
                <a:lumMod val="95000"/>
              </a:schemeClr>
            </a:solidFill>
            <a:latin typeface="Tahoma" pitchFamily="34" charset="0"/>
            <a:cs typeface="Tahoma" pitchFamily="34" charset="0"/>
          </a:endParaRPr>
        </a:p>
      </dgm:t>
    </dgm:pt>
    <dgm:pt modelId="{9E8208E5-AA2D-4C19-9F0C-8AE477B0B2D9}">
      <dgm:prSet phldrT="[Текст]" custT="1"/>
      <dgm:spPr/>
      <dgm:t>
        <a:bodyPr/>
        <a:lstStyle/>
        <a:p>
          <a:pPr algn="ctr"/>
          <a:r>
            <a:rPr lang="ru-RU" sz="600" dirty="0" smtClean="0">
              <a:latin typeface="Tahoma" pitchFamily="34" charset="0"/>
              <a:cs typeface="Tahoma" pitchFamily="34" charset="0"/>
            </a:rPr>
            <a:t>Описание организационной </a:t>
          </a:r>
          <a:br>
            <a:rPr lang="ru-RU" sz="600" dirty="0" smtClean="0">
              <a:latin typeface="Tahoma" pitchFamily="34" charset="0"/>
              <a:cs typeface="Tahoma" pitchFamily="34" charset="0"/>
            </a:rPr>
          </a:br>
          <a:r>
            <a:rPr lang="ru-RU" sz="600" dirty="0" smtClean="0">
              <a:latin typeface="Tahoma" pitchFamily="34" charset="0"/>
              <a:cs typeface="Tahoma" pitchFamily="34" charset="0"/>
            </a:rPr>
            <a:t>и функциональной структуры</a:t>
          </a:r>
          <a:endParaRPr lang="ru-RU" sz="600" dirty="0">
            <a:latin typeface="Tahoma" pitchFamily="34" charset="0"/>
            <a:cs typeface="Tahoma" pitchFamily="34" charset="0"/>
          </a:endParaRPr>
        </a:p>
      </dgm:t>
    </dgm:pt>
    <dgm:pt modelId="{C092FC79-6190-47DE-8497-B609FA368847}" type="par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E70AB544-EC96-446A-B250-A8A991CAD41F}" type="sibTrans" cxnId="{49E48452-D258-4943-82F2-991759BA9D2E}">
      <dgm:prSet/>
      <dgm:spPr/>
      <dgm:t>
        <a:bodyPr/>
        <a:lstStyle/>
        <a:p>
          <a:pPr algn="ctr"/>
          <a:endParaRPr lang="ru-RU" sz="600">
            <a:solidFill>
              <a:schemeClr val="bg1">
                <a:lumMod val="95000"/>
              </a:schemeClr>
            </a:solidFill>
            <a:latin typeface="Tahoma" pitchFamily="34" charset="0"/>
            <a:cs typeface="Tahoma" pitchFamily="34" charset="0"/>
          </a:endParaRPr>
        </a:p>
      </dgm:t>
    </dgm:pt>
    <dgm:pt modelId="{BA5542BB-9990-410C-B781-E842AE625145}">
      <dgm:prSet phldrT="[Текст]" custT="1"/>
      <dgm:spPr/>
      <dgm:t>
        <a:bodyPr/>
        <a:lstStyle/>
        <a:p>
          <a:pPr algn="ctr"/>
          <a:r>
            <a:rPr lang="ru-RU" sz="600" dirty="0" smtClean="0">
              <a:latin typeface="Tahoma" pitchFamily="34" charset="0"/>
              <a:cs typeface="Tahoma" pitchFamily="34" charset="0"/>
            </a:rPr>
            <a:t>Определение границ и задач </a:t>
          </a:r>
          <a:br>
            <a:rPr lang="ru-RU" sz="600" dirty="0" smtClean="0">
              <a:latin typeface="Tahoma" pitchFamily="34" charset="0"/>
              <a:cs typeface="Tahoma" pitchFamily="34" charset="0"/>
            </a:rPr>
          </a:br>
          <a:r>
            <a:rPr lang="ru-RU" sz="600" dirty="0" smtClean="0">
              <a:latin typeface="Tahoma" pitchFamily="34" charset="0"/>
              <a:cs typeface="Tahoma" pitchFamily="34" charset="0"/>
            </a:rPr>
            <a:t>разрабатываемой  системы</a:t>
          </a:r>
          <a:endParaRPr lang="ru-RU" sz="600" dirty="0">
            <a:latin typeface="Tahoma" pitchFamily="34" charset="0"/>
            <a:cs typeface="Tahoma" pitchFamily="34" charset="0"/>
          </a:endParaRPr>
        </a:p>
      </dgm:t>
    </dgm:pt>
    <dgm:pt modelId="{4787B69C-C1BB-41FD-9DAB-26995A014277}" type="par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0D2323BC-A9D1-482F-BA45-9699F9BB2A60}" type="sibTrans" cxnId="{73109091-1F79-45AB-A0F5-8A585017601A}">
      <dgm:prSet/>
      <dgm:spPr/>
      <dgm:t>
        <a:bodyPr/>
        <a:lstStyle/>
        <a:p>
          <a:pPr algn="ctr"/>
          <a:endParaRPr lang="ru-RU" sz="600">
            <a:solidFill>
              <a:schemeClr val="bg1">
                <a:lumMod val="95000"/>
              </a:schemeClr>
            </a:solidFill>
            <a:latin typeface="Tahoma" pitchFamily="34" charset="0"/>
            <a:cs typeface="Tahoma" pitchFamily="34" charset="0"/>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t>
        <a:bodyPr/>
        <a:lstStyle/>
        <a:p>
          <a:endParaRPr lang="ru-RU"/>
        </a:p>
      </dgm:t>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t>
        <a:bodyPr/>
        <a:lstStyle/>
        <a:p>
          <a:endParaRPr lang="ru-RU"/>
        </a:p>
      </dgm:t>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t>
        <a:bodyPr/>
        <a:lstStyle/>
        <a:p>
          <a:endParaRPr lang="ru-RU"/>
        </a:p>
      </dgm:t>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t>
        <a:bodyPr/>
        <a:lstStyle/>
        <a:p>
          <a:endParaRPr lang="ru-RU"/>
        </a:p>
      </dgm:t>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t>
        <a:bodyPr/>
        <a:lstStyle/>
        <a:p>
          <a:endParaRPr lang="ru-RU"/>
        </a:p>
      </dgm:t>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t>
        <a:bodyPr/>
        <a:lstStyle/>
        <a:p>
          <a:endParaRPr lang="ru-RU"/>
        </a:p>
      </dgm:t>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t>
        <a:bodyPr/>
        <a:lstStyle/>
        <a:p>
          <a:endParaRPr lang="ru-RU"/>
        </a:p>
      </dgm:t>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7B421530-403A-4A9B-8D25-718685219200}" type="presOf" srcId="{9EE75B2B-11B0-4E22-AA5E-7EA6F7E78331}" destId="{1765010B-29B7-49D1-8F44-07D4FF97EA6F}" srcOrd="0" destOrd="0" presId="urn:microsoft.com/office/officeart/2005/8/layout/vList2"/>
    <dgm:cxn modelId="{3DE4908A-6CCD-4C42-B078-978DB77C3AA2}" type="presOf" srcId="{BA3EC452-8944-4477-9321-004A506216BE}" destId="{048E7E97-B22B-4544-B97B-CDD9CD7E9F8B}"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1F718091-9576-4E43-9FB4-F45583DC7FE6}" type="presOf" srcId="{E333432A-65F4-4AC6-9F3F-B6A50468895C}" destId="{87194164-9615-4FEB-B072-7B177D91D8A7}" srcOrd="0" destOrd="0" presId="urn:microsoft.com/office/officeart/2005/8/layout/vList2"/>
    <dgm:cxn modelId="{7B2B9185-5552-4A94-9F8E-4E0C1AF67368}" type="presOf" srcId="{BA5542BB-9990-410C-B781-E842AE625145}" destId="{E47BEE09-A20C-4A56-8E31-B06387377479}"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0F45D4EB-CFB6-47C5-8B6F-7F70D0E4A312}" type="presOf" srcId="{92E0C4F6-137C-4747-B823-861071593666}" destId="{A7C60CE6-372F-478E-811B-FEDF02B6D187}" srcOrd="0" destOrd="0" presId="urn:microsoft.com/office/officeart/2005/8/layout/vList2"/>
    <dgm:cxn modelId="{DB6D0B1C-9ECF-4421-900E-F61BEA3AC4BE}" type="presOf" srcId="{0AA1AF1F-84D9-46C0-A3BE-5FF140485798}" destId="{47644805-364D-463C-944D-8A490281E2B3}" srcOrd="0" destOrd="0" presId="urn:microsoft.com/office/officeart/2005/8/layout/vList2"/>
    <dgm:cxn modelId="{087C20DC-AADB-406A-A1BA-40A2BA511F5E}" type="presOf" srcId="{EEB80B50-B461-4A64-93C8-43C1F7EAE082}" destId="{4FD8B108-49F7-4E47-BCE4-5CF6A8849B8A}" srcOrd="0" destOrd="0" presId="urn:microsoft.com/office/officeart/2005/8/layout/vList2"/>
    <dgm:cxn modelId="{D02D4900-1183-4F05-8099-356A2EAFD540}" type="presOf" srcId="{C6DC6053-6D14-4BED-844B-DAB262CC11DC}" destId="{DE1FF338-6BD4-49A9-B479-9ACA5AA80F6A}"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1941BF04-E897-42D3-A452-F16D6EA34CE6}" type="presOf" srcId="{9E8208E5-AA2D-4C19-9F0C-8AE477B0B2D9}" destId="{F7C278E8-1BC6-4B22-9FBF-87ED6BA8DF1F}" srcOrd="0" destOrd="0" presId="urn:microsoft.com/office/officeart/2005/8/layout/vList2"/>
    <dgm:cxn modelId="{59529841-2229-44AB-8662-6B53974BCA7C}" type="presParOf" srcId="{4FD8B108-49F7-4E47-BCE4-5CF6A8849B8A}" destId="{048E7E97-B22B-4544-B97B-CDD9CD7E9F8B}" srcOrd="0" destOrd="0" presId="urn:microsoft.com/office/officeart/2005/8/layout/vList2"/>
    <dgm:cxn modelId="{42874588-9053-425B-B8DF-768F7BEB363D}" type="presParOf" srcId="{4FD8B108-49F7-4E47-BCE4-5CF6A8849B8A}" destId="{905F5A80-EC70-439A-A080-E9F754676E54}" srcOrd="1" destOrd="0" presId="urn:microsoft.com/office/officeart/2005/8/layout/vList2"/>
    <dgm:cxn modelId="{2026A716-B483-48D5-A162-C4C1CF517075}" type="presParOf" srcId="{4FD8B108-49F7-4E47-BCE4-5CF6A8849B8A}" destId="{F7C278E8-1BC6-4B22-9FBF-87ED6BA8DF1F}" srcOrd="2" destOrd="0" presId="urn:microsoft.com/office/officeart/2005/8/layout/vList2"/>
    <dgm:cxn modelId="{A68F3D36-9C3C-4F03-9660-FEE9CC43E25D}" type="presParOf" srcId="{4FD8B108-49F7-4E47-BCE4-5CF6A8849B8A}" destId="{531530E3-85FC-4FCC-A388-EB7FB66977AA}" srcOrd="3" destOrd="0" presId="urn:microsoft.com/office/officeart/2005/8/layout/vList2"/>
    <dgm:cxn modelId="{82441153-4552-45BB-9611-7A8F33E5A59F}" type="presParOf" srcId="{4FD8B108-49F7-4E47-BCE4-5CF6A8849B8A}" destId="{E47BEE09-A20C-4A56-8E31-B06387377479}" srcOrd="4" destOrd="0" presId="urn:microsoft.com/office/officeart/2005/8/layout/vList2"/>
    <dgm:cxn modelId="{8032115F-1074-4A6B-A93B-F48DB873E44B}" type="presParOf" srcId="{4FD8B108-49F7-4E47-BCE4-5CF6A8849B8A}" destId="{A38012F8-4E1D-4178-B6E9-F8934E471F2C}" srcOrd="5" destOrd="0" presId="urn:microsoft.com/office/officeart/2005/8/layout/vList2"/>
    <dgm:cxn modelId="{8F12BEC0-EBFF-48BA-B896-6DA0D66237F8}" type="presParOf" srcId="{4FD8B108-49F7-4E47-BCE4-5CF6A8849B8A}" destId="{47644805-364D-463C-944D-8A490281E2B3}" srcOrd="6" destOrd="0" presId="urn:microsoft.com/office/officeart/2005/8/layout/vList2"/>
    <dgm:cxn modelId="{4DAF5CB8-A0E1-4796-B824-DDA2632BF7C0}" type="presParOf" srcId="{4FD8B108-49F7-4E47-BCE4-5CF6A8849B8A}" destId="{AC41CE74-8B54-4F4F-A4EC-7CE6A63BAD22}" srcOrd="7" destOrd="0" presId="urn:microsoft.com/office/officeart/2005/8/layout/vList2"/>
    <dgm:cxn modelId="{2A5EAD8D-7ADD-4186-8618-AAA23799D481}" type="presParOf" srcId="{4FD8B108-49F7-4E47-BCE4-5CF6A8849B8A}" destId="{87194164-9615-4FEB-B072-7B177D91D8A7}" srcOrd="8" destOrd="0" presId="urn:microsoft.com/office/officeart/2005/8/layout/vList2"/>
    <dgm:cxn modelId="{8EF7859A-7393-4C06-BAB8-159D1B192138}" type="presParOf" srcId="{4FD8B108-49F7-4E47-BCE4-5CF6A8849B8A}" destId="{E52A87AF-D00F-435F-B78C-A0228B0C6DA4}" srcOrd="9" destOrd="0" presId="urn:microsoft.com/office/officeart/2005/8/layout/vList2"/>
    <dgm:cxn modelId="{9553AE13-129D-4687-9649-45C06745EC8D}" type="presParOf" srcId="{4FD8B108-49F7-4E47-BCE4-5CF6A8849B8A}" destId="{DE1FF338-6BD4-49A9-B479-9ACA5AA80F6A}" srcOrd="10" destOrd="0" presId="urn:microsoft.com/office/officeart/2005/8/layout/vList2"/>
    <dgm:cxn modelId="{47E40BEC-725B-4688-BA49-81C78723161B}" type="presParOf" srcId="{4FD8B108-49F7-4E47-BCE4-5CF6A8849B8A}" destId="{A14AF385-4D1F-40FF-A1C0-B91913B3D5EB}" srcOrd="11" destOrd="0" presId="urn:microsoft.com/office/officeart/2005/8/layout/vList2"/>
    <dgm:cxn modelId="{9B6AA666-4B0C-42D8-B314-96FCAAF2BCAB}" type="presParOf" srcId="{4FD8B108-49F7-4E47-BCE4-5CF6A8849B8A}" destId="{A7C60CE6-372F-478E-811B-FEDF02B6D187}" srcOrd="12" destOrd="0" presId="urn:microsoft.com/office/officeart/2005/8/layout/vList2"/>
    <dgm:cxn modelId="{CFB4F8CB-F624-4D1D-9625-43F046252550}" type="presParOf" srcId="{4FD8B108-49F7-4E47-BCE4-5CF6A8849B8A}" destId="{F429173C-83C3-4CB8-B8FC-525ECFC98702}" srcOrd="13" destOrd="0" presId="urn:microsoft.com/office/officeart/2005/8/layout/vList2"/>
    <dgm:cxn modelId="{47EA9593-8AA3-4664-9412-ABEE245A491C}" type="presParOf" srcId="{4FD8B108-49F7-4E47-BCE4-5CF6A8849B8A}" destId="{1765010B-29B7-49D1-8F44-07D4FF97EA6F}" srcOrd="14" destOrd="0" presId="urn:microsoft.com/office/officeart/2005/8/layout/vList2"/>
  </dgm:cxnLst>
  <dgm:bg>
    <a:noFill/>
  </dgm:bg>
  <dgm:whole/>
</dgm:dataModel>
</file>

<file path=ppt/diagrams/data2.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a:solidFill>
          <a:schemeClr val="accent2"/>
        </a:solidFill>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B1F7F47A-9A75-4655-8AF8-44A6C8A73F97}" type="presOf" srcId="{9E8208E5-AA2D-4C19-9F0C-8AE477B0B2D9}" destId="{F7C278E8-1BC6-4B22-9FBF-87ED6BA8DF1F}" srcOrd="0" destOrd="0" presId="urn:microsoft.com/office/officeart/2005/8/layout/vList2"/>
    <dgm:cxn modelId="{3CDF2196-CC48-46C7-874C-19A2A8BD4251}" type="presOf" srcId="{BA3EC452-8944-4477-9321-004A506216BE}" destId="{048E7E97-B22B-4544-B97B-CDD9CD7E9F8B}" srcOrd="0" destOrd="0" presId="urn:microsoft.com/office/officeart/2005/8/layout/vList2"/>
    <dgm:cxn modelId="{A462987A-27C6-4901-84CD-E42FC64DAD6B}" type="presOf" srcId="{92E0C4F6-137C-4747-B823-861071593666}" destId="{A7C60CE6-372F-478E-811B-FEDF02B6D187}" srcOrd="0" destOrd="0" presId="urn:microsoft.com/office/officeart/2005/8/layout/vList2"/>
    <dgm:cxn modelId="{EF3B1922-2612-48CD-AF68-600B5837B0DD}" type="presOf" srcId="{EEB80B50-B461-4A64-93C8-43C1F7EAE082}" destId="{4FD8B108-49F7-4E47-BCE4-5CF6A8849B8A}" srcOrd="0" destOrd="0" presId="urn:microsoft.com/office/officeart/2005/8/layout/vList2"/>
    <dgm:cxn modelId="{679D7E13-C873-41EE-AD9E-513D6FBFD5C3}" type="presOf" srcId="{E333432A-65F4-4AC6-9F3F-B6A50468895C}" destId="{87194164-9615-4FEB-B072-7B177D91D8A7}"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6AEE79F-CBC8-4895-AD7D-2A537E00ED9D}" type="presOf" srcId="{BA5542BB-9990-410C-B781-E842AE625145}" destId="{E47BEE09-A20C-4A56-8E31-B06387377479}" srcOrd="0" destOrd="0" presId="urn:microsoft.com/office/officeart/2005/8/layout/vList2"/>
    <dgm:cxn modelId="{21F58422-CF4F-4CA1-8AA5-1FA20A0CFF86}" srcId="{EEB80B50-B461-4A64-93C8-43C1F7EAE082}" destId="{E333432A-65F4-4AC6-9F3F-B6A50468895C}" srcOrd="4" destOrd="0" parTransId="{F486639F-E6E4-4C5C-B318-8F28BD392CD4}" sibTransId="{BFD0D000-01E7-4C4D-A793-9092E1E3EA6B}"/>
    <dgm:cxn modelId="{DCA2034B-0774-4E8E-BD3D-EF7F3D603102}" type="presOf" srcId="{0AA1AF1F-84D9-46C0-A3BE-5FF140485798}" destId="{47644805-364D-463C-944D-8A490281E2B3}"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8BA04098-6128-4B49-BE14-CC6FCB4A3917}" type="presOf" srcId="{C6DC6053-6D14-4BED-844B-DAB262CC11DC}" destId="{DE1FF338-6BD4-49A9-B479-9ACA5AA80F6A}" srcOrd="0" destOrd="0" presId="urn:microsoft.com/office/officeart/2005/8/layout/vList2"/>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185DF248-EF2A-428A-9BED-1F61E9142D5A}" type="presOf" srcId="{9EE75B2B-11B0-4E22-AA5E-7EA6F7E78331}" destId="{1765010B-29B7-49D1-8F44-07D4FF97EA6F}" srcOrd="0" destOrd="0" presId="urn:microsoft.com/office/officeart/2005/8/layout/vList2"/>
    <dgm:cxn modelId="{C539F9CD-506A-4C11-9E43-B0BA09C96BC3}" type="presParOf" srcId="{4FD8B108-49F7-4E47-BCE4-5CF6A8849B8A}" destId="{048E7E97-B22B-4544-B97B-CDD9CD7E9F8B}" srcOrd="0" destOrd="0" presId="urn:microsoft.com/office/officeart/2005/8/layout/vList2"/>
    <dgm:cxn modelId="{245D5409-8A60-4556-9CB4-0DD5BE6BFAF3}" type="presParOf" srcId="{4FD8B108-49F7-4E47-BCE4-5CF6A8849B8A}" destId="{905F5A80-EC70-439A-A080-E9F754676E54}" srcOrd="1" destOrd="0" presId="urn:microsoft.com/office/officeart/2005/8/layout/vList2"/>
    <dgm:cxn modelId="{54222376-2DED-44A7-B122-6AB86B5E9A8B}" type="presParOf" srcId="{4FD8B108-49F7-4E47-BCE4-5CF6A8849B8A}" destId="{F7C278E8-1BC6-4B22-9FBF-87ED6BA8DF1F}" srcOrd="2" destOrd="0" presId="urn:microsoft.com/office/officeart/2005/8/layout/vList2"/>
    <dgm:cxn modelId="{475474FF-303B-4681-85DC-D787348E3A3F}" type="presParOf" srcId="{4FD8B108-49F7-4E47-BCE4-5CF6A8849B8A}" destId="{531530E3-85FC-4FCC-A388-EB7FB66977AA}" srcOrd="3" destOrd="0" presId="urn:microsoft.com/office/officeart/2005/8/layout/vList2"/>
    <dgm:cxn modelId="{B73C6DEF-8E18-4F17-9C75-2A219B0AE070}" type="presParOf" srcId="{4FD8B108-49F7-4E47-BCE4-5CF6A8849B8A}" destId="{E47BEE09-A20C-4A56-8E31-B06387377479}" srcOrd="4" destOrd="0" presId="urn:microsoft.com/office/officeart/2005/8/layout/vList2"/>
    <dgm:cxn modelId="{E6CA01B4-BC3B-4BEC-9AAE-034994EB4F4E}" type="presParOf" srcId="{4FD8B108-49F7-4E47-BCE4-5CF6A8849B8A}" destId="{A38012F8-4E1D-4178-B6E9-F8934E471F2C}" srcOrd="5" destOrd="0" presId="urn:microsoft.com/office/officeart/2005/8/layout/vList2"/>
    <dgm:cxn modelId="{78FC6B43-D255-47D0-9FF4-F0C09900234F}" type="presParOf" srcId="{4FD8B108-49F7-4E47-BCE4-5CF6A8849B8A}" destId="{47644805-364D-463C-944D-8A490281E2B3}" srcOrd="6" destOrd="0" presId="urn:microsoft.com/office/officeart/2005/8/layout/vList2"/>
    <dgm:cxn modelId="{03B4F9FC-AE61-4B2F-B329-A8A5AA543B65}" type="presParOf" srcId="{4FD8B108-49F7-4E47-BCE4-5CF6A8849B8A}" destId="{AC41CE74-8B54-4F4F-A4EC-7CE6A63BAD22}" srcOrd="7" destOrd="0" presId="urn:microsoft.com/office/officeart/2005/8/layout/vList2"/>
    <dgm:cxn modelId="{6A5371C5-8E0B-4B2E-A845-E4BEC8C9C7EA}" type="presParOf" srcId="{4FD8B108-49F7-4E47-BCE4-5CF6A8849B8A}" destId="{87194164-9615-4FEB-B072-7B177D91D8A7}" srcOrd="8" destOrd="0" presId="urn:microsoft.com/office/officeart/2005/8/layout/vList2"/>
    <dgm:cxn modelId="{F791AB30-4C1A-4505-B2ED-C5C6594BFCD6}" type="presParOf" srcId="{4FD8B108-49F7-4E47-BCE4-5CF6A8849B8A}" destId="{E52A87AF-D00F-435F-B78C-A0228B0C6DA4}" srcOrd="9" destOrd="0" presId="urn:microsoft.com/office/officeart/2005/8/layout/vList2"/>
    <dgm:cxn modelId="{B2193E35-1CC3-443D-8B7C-D3C0E6A5146D}" type="presParOf" srcId="{4FD8B108-49F7-4E47-BCE4-5CF6A8849B8A}" destId="{DE1FF338-6BD4-49A9-B479-9ACA5AA80F6A}" srcOrd="10" destOrd="0" presId="urn:microsoft.com/office/officeart/2005/8/layout/vList2"/>
    <dgm:cxn modelId="{B153C6E5-EBD9-4695-BB73-54B0F76F4B2E}" type="presParOf" srcId="{4FD8B108-49F7-4E47-BCE4-5CF6A8849B8A}" destId="{A14AF385-4D1F-40FF-A1C0-B91913B3D5EB}" srcOrd="11" destOrd="0" presId="urn:microsoft.com/office/officeart/2005/8/layout/vList2"/>
    <dgm:cxn modelId="{26472B0E-B72F-4B91-B585-AF962445572D}" type="presParOf" srcId="{4FD8B108-49F7-4E47-BCE4-5CF6A8849B8A}" destId="{A7C60CE6-372F-478E-811B-FEDF02B6D187}" srcOrd="12" destOrd="0" presId="urn:microsoft.com/office/officeart/2005/8/layout/vList2"/>
    <dgm:cxn modelId="{DE049FDB-343C-4B52-84B5-161BBCD55523}" type="presParOf" srcId="{4FD8B108-49F7-4E47-BCE4-5CF6A8849B8A}" destId="{F429173C-83C3-4CB8-B8FC-525ECFC98702}" srcOrd="13" destOrd="0" presId="urn:microsoft.com/office/officeart/2005/8/layout/vList2"/>
    <dgm:cxn modelId="{0D4AD706-3024-476A-A100-A849F037BED2}" type="presParOf" srcId="{4FD8B108-49F7-4E47-BCE4-5CF6A8849B8A}" destId="{1765010B-29B7-49D1-8F44-07D4FF97EA6F}" srcOrd="14" destOrd="0" presId="urn:microsoft.com/office/officeart/2005/8/layout/vList2"/>
  </dgm:cxnLst>
  <dgm:bg>
    <a:noFill/>
  </dgm:bg>
  <dgm:whole/>
</dgm:dataModel>
</file>

<file path=ppt/diagrams/data3.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a:solidFill>
          <a:schemeClr val="accent2"/>
        </a:solidFill>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0B7B7508-4EE7-45CD-921F-B405B4CEBB9A}" type="presOf" srcId="{BA5542BB-9990-410C-B781-E842AE625145}" destId="{E47BEE09-A20C-4A56-8E31-B06387377479}" srcOrd="0" destOrd="0" presId="urn:microsoft.com/office/officeart/2005/8/layout/vList2"/>
    <dgm:cxn modelId="{2EAF225E-D40A-47D9-94DE-DDADD542241E}" type="presOf" srcId="{EEB80B50-B461-4A64-93C8-43C1F7EAE082}" destId="{4FD8B108-49F7-4E47-BCE4-5CF6A8849B8A}" srcOrd="0" destOrd="0" presId="urn:microsoft.com/office/officeart/2005/8/layout/vList2"/>
    <dgm:cxn modelId="{8E02EA52-C7E3-49E9-B394-3C85EEDC921F}" type="presOf" srcId="{0AA1AF1F-84D9-46C0-A3BE-5FF140485798}" destId="{47644805-364D-463C-944D-8A490281E2B3}"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D664923C-04AD-4CA6-A659-BB185A265838}" type="presOf" srcId="{9EE75B2B-11B0-4E22-AA5E-7EA6F7E78331}" destId="{1765010B-29B7-49D1-8F44-07D4FF97EA6F}"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2C9580EE-654B-4B3B-99BB-F656AA84972E}" type="presOf" srcId="{9E8208E5-AA2D-4C19-9F0C-8AE477B0B2D9}" destId="{F7C278E8-1BC6-4B22-9FBF-87ED6BA8DF1F}" srcOrd="0" destOrd="0" presId="urn:microsoft.com/office/officeart/2005/8/layout/vList2"/>
    <dgm:cxn modelId="{5FC4E827-375A-452B-8487-9042E7B272DD}" type="presOf" srcId="{E333432A-65F4-4AC6-9F3F-B6A50468895C}" destId="{87194164-9615-4FEB-B072-7B177D91D8A7}" srcOrd="0" destOrd="0" presId="urn:microsoft.com/office/officeart/2005/8/layout/vList2"/>
    <dgm:cxn modelId="{EA2FB2D9-99AD-461A-869B-80975F94427F}" type="presOf" srcId="{92E0C4F6-137C-4747-B823-861071593666}" destId="{A7C60CE6-372F-478E-811B-FEDF02B6D187}"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575E1D94-3635-47F5-A7E1-9448C04CC6E2}" type="presOf" srcId="{BA3EC452-8944-4477-9321-004A506216BE}" destId="{048E7E97-B22B-4544-B97B-CDD9CD7E9F8B}" srcOrd="0" destOrd="0" presId="urn:microsoft.com/office/officeart/2005/8/layout/vList2"/>
    <dgm:cxn modelId="{544E6A53-B28D-4D91-8BD2-A1844BDDD261}" type="presOf" srcId="{C6DC6053-6D14-4BED-844B-DAB262CC11DC}" destId="{DE1FF338-6BD4-49A9-B479-9ACA5AA80F6A}" srcOrd="0" destOrd="0" presId="urn:microsoft.com/office/officeart/2005/8/layout/vList2"/>
    <dgm:cxn modelId="{603D6DD9-2AEC-43B7-824B-5309DC7618CC}" type="presParOf" srcId="{4FD8B108-49F7-4E47-BCE4-5CF6A8849B8A}" destId="{048E7E97-B22B-4544-B97B-CDD9CD7E9F8B}" srcOrd="0" destOrd="0" presId="urn:microsoft.com/office/officeart/2005/8/layout/vList2"/>
    <dgm:cxn modelId="{10866F4A-1652-40F6-9532-02956CA39F77}" type="presParOf" srcId="{4FD8B108-49F7-4E47-BCE4-5CF6A8849B8A}" destId="{905F5A80-EC70-439A-A080-E9F754676E54}" srcOrd="1" destOrd="0" presId="urn:microsoft.com/office/officeart/2005/8/layout/vList2"/>
    <dgm:cxn modelId="{7A4C9FAE-B16A-45C8-81A8-C6B5442BA2BE}" type="presParOf" srcId="{4FD8B108-49F7-4E47-BCE4-5CF6A8849B8A}" destId="{F7C278E8-1BC6-4B22-9FBF-87ED6BA8DF1F}" srcOrd="2" destOrd="0" presId="urn:microsoft.com/office/officeart/2005/8/layout/vList2"/>
    <dgm:cxn modelId="{1B55B081-08B4-40BE-A5E7-1DD737F93813}" type="presParOf" srcId="{4FD8B108-49F7-4E47-BCE4-5CF6A8849B8A}" destId="{531530E3-85FC-4FCC-A388-EB7FB66977AA}" srcOrd="3" destOrd="0" presId="urn:microsoft.com/office/officeart/2005/8/layout/vList2"/>
    <dgm:cxn modelId="{2873686B-B282-4C9B-8500-5B6F8F64B26E}" type="presParOf" srcId="{4FD8B108-49F7-4E47-BCE4-5CF6A8849B8A}" destId="{E47BEE09-A20C-4A56-8E31-B06387377479}" srcOrd="4" destOrd="0" presId="urn:microsoft.com/office/officeart/2005/8/layout/vList2"/>
    <dgm:cxn modelId="{DF2961BD-1F98-4ADD-A74B-3BB16D4E67E0}" type="presParOf" srcId="{4FD8B108-49F7-4E47-BCE4-5CF6A8849B8A}" destId="{A38012F8-4E1D-4178-B6E9-F8934E471F2C}" srcOrd="5" destOrd="0" presId="urn:microsoft.com/office/officeart/2005/8/layout/vList2"/>
    <dgm:cxn modelId="{FBD23E7E-FE17-483A-A2A5-FF00A27AFDB6}" type="presParOf" srcId="{4FD8B108-49F7-4E47-BCE4-5CF6A8849B8A}" destId="{47644805-364D-463C-944D-8A490281E2B3}" srcOrd="6" destOrd="0" presId="urn:microsoft.com/office/officeart/2005/8/layout/vList2"/>
    <dgm:cxn modelId="{41F446B2-1B97-41AE-A6A9-6B83CD69A303}" type="presParOf" srcId="{4FD8B108-49F7-4E47-BCE4-5CF6A8849B8A}" destId="{AC41CE74-8B54-4F4F-A4EC-7CE6A63BAD22}" srcOrd="7" destOrd="0" presId="urn:microsoft.com/office/officeart/2005/8/layout/vList2"/>
    <dgm:cxn modelId="{A430BFF8-1F1C-4DED-B92F-089C0B8F6F91}" type="presParOf" srcId="{4FD8B108-49F7-4E47-BCE4-5CF6A8849B8A}" destId="{87194164-9615-4FEB-B072-7B177D91D8A7}" srcOrd="8" destOrd="0" presId="urn:microsoft.com/office/officeart/2005/8/layout/vList2"/>
    <dgm:cxn modelId="{032A631C-AD5B-4CF8-899F-2B8114A761C5}" type="presParOf" srcId="{4FD8B108-49F7-4E47-BCE4-5CF6A8849B8A}" destId="{E52A87AF-D00F-435F-B78C-A0228B0C6DA4}" srcOrd="9" destOrd="0" presId="urn:microsoft.com/office/officeart/2005/8/layout/vList2"/>
    <dgm:cxn modelId="{D05A1701-FECA-4EBC-926E-94CA88AD8E8A}" type="presParOf" srcId="{4FD8B108-49F7-4E47-BCE4-5CF6A8849B8A}" destId="{DE1FF338-6BD4-49A9-B479-9ACA5AA80F6A}" srcOrd="10" destOrd="0" presId="urn:microsoft.com/office/officeart/2005/8/layout/vList2"/>
    <dgm:cxn modelId="{76657409-5889-4F9A-87A2-F045BAC6D3CF}" type="presParOf" srcId="{4FD8B108-49F7-4E47-BCE4-5CF6A8849B8A}" destId="{A14AF385-4D1F-40FF-A1C0-B91913B3D5EB}" srcOrd="11" destOrd="0" presId="urn:microsoft.com/office/officeart/2005/8/layout/vList2"/>
    <dgm:cxn modelId="{62F66539-617E-4978-A47D-503E6EC4AF2A}" type="presParOf" srcId="{4FD8B108-49F7-4E47-BCE4-5CF6A8849B8A}" destId="{A7C60CE6-372F-478E-811B-FEDF02B6D187}" srcOrd="12" destOrd="0" presId="urn:microsoft.com/office/officeart/2005/8/layout/vList2"/>
    <dgm:cxn modelId="{10C15F1C-6471-490E-9DD8-542EF9195769}" type="presParOf" srcId="{4FD8B108-49F7-4E47-BCE4-5CF6A8849B8A}" destId="{F429173C-83C3-4CB8-B8FC-525ECFC98702}" srcOrd="13" destOrd="0" presId="urn:microsoft.com/office/officeart/2005/8/layout/vList2"/>
    <dgm:cxn modelId="{D752CF7D-CDCF-46A9-A0B3-85DB5D2894E6}" type="presParOf" srcId="{4FD8B108-49F7-4E47-BCE4-5CF6A8849B8A}" destId="{1765010B-29B7-49D1-8F44-07D4FF97EA6F}" srcOrd="14" destOrd="0" presId="urn:microsoft.com/office/officeart/2005/8/layout/vList2"/>
  </dgm:cxnLst>
  <dgm:bg>
    <a:noFill/>
  </dgm:bg>
  <dgm:whole/>
</dgm:dataModel>
</file>

<file path=ppt/diagrams/data4.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a:solidFill>
          <a:schemeClr val="accent2"/>
        </a:solidFill>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81CCFA58-F0B8-4B5F-9ACB-A36787CD11E1}" type="presOf" srcId="{BA5542BB-9990-410C-B781-E842AE625145}" destId="{E47BEE09-A20C-4A56-8E31-B06387377479}" srcOrd="0" destOrd="0" presId="urn:microsoft.com/office/officeart/2005/8/layout/vList2"/>
    <dgm:cxn modelId="{B4115B5F-BE78-4AD2-8BBC-6E5CD5D0BEB8}" type="presOf" srcId="{C6DC6053-6D14-4BED-844B-DAB262CC11DC}" destId="{DE1FF338-6BD4-49A9-B479-9ACA5AA80F6A}" srcOrd="0" destOrd="0" presId="urn:microsoft.com/office/officeart/2005/8/layout/vList2"/>
    <dgm:cxn modelId="{6BA448A4-1588-4DDF-9D95-25B5E2401475}" type="presOf" srcId="{EEB80B50-B461-4A64-93C8-43C1F7EAE082}" destId="{4FD8B108-49F7-4E47-BCE4-5CF6A8849B8A}" srcOrd="0" destOrd="0" presId="urn:microsoft.com/office/officeart/2005/8/layout/vList2"/>
    <dgm:cxn modelId="{5B44BDA0-0DEF-4C32-B2B3-03CCA178A17B}" type="presOf" srcId="{0AA1AF1F-84D9-46C0-A3BE-5FF140485798}" destId="{47644805-364D-463C-944D-8A490281E2B3}"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73109091-1F79-45AB-A0F5-8A585017601A}" srcId="{EEB80B50-B461-4A64-93C8-43C1F7EAE082}" destId="{BA5542BB-9990-410C-B781-E842AE625145}" srcOrd="2" destOrd="0" parTransId="{4787B69C-C1BB-41FD-9DAB-26995A014277}" sibTransId="{0D2323BC-A9D1-482F-BA45-9699F9BB2A60}"/>
    <dgm:cxn modelId="{AFD38E01-45C9-4BCC-B0FE-DBF9C81C98C9}" type="presOf" srcId="{E333432A-65F4-4AC6-9F3F-B6A50468895C}" destId="{87194164-9615-4FEB-B072-7B177D91D8A7}" srcOrd="0" destOrd="0" presId="urn:microsoft.com/office/officeart/2005/8/layout/vList2"/>
    <dgm:cxn modelId="{047FF3A7-8235-486D-B3C2-7049F67452CE}" type="presOf" srcId="{9EE75B2B-11B0-4E22-AA5E-7EA6F7E78331}" destId="{1765010B-29B7-49D1-8F44-07D4FF97EA6F}"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6E4117C1-7ECB-4947-B8F0-BD05B24E5547}" srcId="{EEB80B50-B461-4A64-93C8-43C1F7EAE082}" destId="{BA3EC452-8944-4477-9321-004A506216BE}" srcOrd="0" destOrd="0" parTransId="{49B963A8-7DD1-4AF3-9C95-FF94AFA9F4BC}" sibTransId="{C1DC4D74-1994-4FCE-A817-DE89A72277E1}"/>
    <dgm:cxn modelId="{49E48452-D258-4943-82F2-991759BA9D2E}" srcId="{EEB80B50-B461-4A64-93C8-43C1F7EAE082}" destId="{9E8208E5-AA2D-4C19-9F0C-8AE477B0B2D9}" srcOrd="1" destOrd="0" parTransId="{C092FC79-6190-47DE-8497-B609FA368847}" sibTransId="{E70AB544-EC96-446A-B250-A8A991CAD41F}"/>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D7EAE9B6-400C-41BD-9F99-74BC5A68847D}" type="presOf" srcId="{92E0C4F6-137C-4747-B823-861071593666}" destId="{A7C60CE6-372F-478E-811B-FEDF02B6D187}" srcOrd="0" destOrd="0" presId="urn:microsoft.com/office/officeart/2005/8/layout/vList2"/>
    <dgm:cxn modelId="{F7C1C4A4-68F0-4FED-A3C0-D7C232AE0B11}" type="presOf" srcId="{9E8208E5-AA2D-4C19-9F0C-8AE477B0B2D9}" destId="{F7C278E8-1BC6-4B22-9FBF-87ED6BA8DF1F}" srcOrd="0" destOrd="0" presId="urn:microsoft.com/office/officeart/2005/8/layout/vList2"/>
    <dgm:cxn modelId="{C3110F1E-741C-4118-955C-BB7B4A018CC1}" type="presOf" srcId="{BA3EC452-8944-4477-9321-004A506216BE}" destId="{048E7E97-B22B-4544-B97B-CDD9CD7E9F8B}" srcOrd="0" destOrd="0" presId="urn:microsoft.com/office/officeart/2005/8/layout/vList2"/>
    <dgm:cxn modelId="{222C3776-D91F-407A-950C-AEFD42634F60}" type="presParOf" srcId="{4FD8B108-49F7-4E47-BCE4-5CF6A8849B8A}" destId="{048E7E97-B22B-4544-B97B-CDD9CD7E9F8B}" srcOrd="0" destOrd="0" presId="urn:microsoft.com/office/officeart/2005/8/layout/vList2"/>
    <dgm:cxn modelId="{D5A9BED1-8A57-464A-9403-CE1C99CD7D61}" type="presParOf" srcId="{4FD8B108-49F7-4E47-BCE4-5CF6A8849B8A}" destId="{905F5A80-EC70-439A-A080-E9F754676E54}" srcOrd="1" destOrd="0" presId="urn:microsoft.com/office/officeart/2005/8/layout/vList2"/>
    <dgm:cxn modelId="{2852F895-CE74-4566-85E8-3C050059F44D}" type="presParOf" srcId="{4FD8B108-49F7-4E47-BCE4-5CF6A8849B8A}" destId="{F7C278E8-1BC6-4B22-9FBF-87ED6BA8DF1F}" srcOrd="2" destOrd="0" presId="urn:microsoft.com/office/officeart/2005/8/layout/vList2"/>
    <dgm:cxn modelId="{18C1DE93-029D-4B7A-9A2F-0494188D28C0}" type="presParOf" srcId="{4FD8B108-49F7-4E47-BCE4-5CF6A8849B8A}" destId="{531530E3-85FC-4FCC-A388-EB7FB66977AA}" srcOrd="3" destOrd="0" presId="urn:microsoft.com/office/officeart/2005/8/layout/vList2"/>
    <dgm:cxn modelId="{E9679563-B190-4AA7-AD9B-8824C66ECE8E}" type="presParOf" srcId="{4FD8B108-49F7-4E47-BCE4-5CF6A8849B8A}" destId="{E47BEE09-A20C-4A56-8E31-B06387377479}" srcOrd="4" destOrd="0" presId="urn:microsoft.com/office/officeart/2005/8/layout/vList2"/>
    <dgm:cxn modelId="{D5D9BACE-168E-444B-87F1-4D4A41B0F82B}" type="presParOf" srcId="{4FD8B108-49F7-4E47-BCE4-5CF6A8849B8A}" destId="{A38012F8-4E1D-4178-B6E9-F8934E471F2C}" srcOrd="5" destOrd="0" presId="urn:microsoft.com/office/officeart/2005/8/layout/vList2"/>
    <dgm:cxn modelId="{0F516FDF-6A97-477A-9065-84137256F6AB}" type="presParOf" srcId="{4FD8B108-49F7-4E47-BCE4-5CF6A8849B8A}" destId="{47644805-364D-463C-944D-8A490281E2B3}" srcOrd="6" destOrd="0" presId="urn:microsoft.com/office/officeart/2005/8/layout/vList2"/>
    <dgm:cxn modelId="{2FBF37D4-3CCF-49BB-8057-343B574DDAE8}" type="presParOf" srcId="{4FD8B108-49F7-4E47-BCE4-5CF6A8849B8A}" destId="{AC41CE74-8B54-4F4F-A4EC-7CE6A63BAD22}" srcOrd="7" destOrd="0" presId="urn:microsoft.com/office/officeart/2005/8/layout/vList2"/>
    <dgm:cxn modelId="{9B14F334-D45B-4B18-AD61-7269B375F313}" type="presParOf" srcId="{4FD8B108-49F7-4E47-BCE4-5CF6A8849B8A}" destId="{87194164-9615-4FEB-B072-7B177D91D8A7}" srcOrd="8" destOrd="0" presId="urn:microsoft.com/office/officeart/2005/8/layout/vList2"/>
    <dgm:cxn modelId="{F05A1E21-45B8-4F1A-B2BC-15FA9221A771}" type="presParOf" srcId="{4FD8B108-49F7-4E47-BCE4-5CF6A8849B8A}" destId="{E52A87AF-D00F-435F-B78C-A0228B0C6DA4}" srcOrd="9" destOrd="0" presId="urn:microsoft.com/office/officeart/2005/8/layout/vList2"/>
    <dgm:cxn modelId="{E237BE98-5758-4E79-AC8C-2AA5A561AEDA}" type="presParOf" srcId="{4FD8B108-49F7-4E47-BCE4-5CF6A8849B8A}" destId="{DE1FF338-6BD4-49A9-B479-9ACA5AA80F6A}" srcOrd="10" destOrd="0" presId="urn:microsoft.com/office/officeart/2005/8/layout/vList2"/>
    <dgm:cxn modelId="{753E5999-1507-4582-A172-0C4B01E92ED3}" type="presParOf" srcId="{4FD8B108-49F7-4E47-BCE4-5CF6A8849B8A}" destId="{A14AF385-4D1F-40FF-A1C0-B91913B3D5EB}" srcOrd="11" destOrd="0" presId="urn:microsoft.com/office/officeart/2005/8/layout/vList2"/>
    <dgm:cxn modelId="{4A2C6DBC-F3DA-4092-AF79-4AAEF04B629C}" type="presParOf" srcId="{4FD8B108-49F7-4E47-BCE4-5CF6A8849B8A}" destId="{A7C60CE6-372F-478E-811B-FEDF02B6D187}" srcOrd="12" destOrd="0" presId="urn:microsoft.com/office/officeart/2005/8/layout/vList2"/>
    <dgm:cxn modelId="{9C65ADA9-E5C3-46B0-906F-605F4D60D684}" type="presParOf" srcId="{4FD8B108-49F7-4E47-BCE4-5CF6A8849B8A}" destId="{F429173C-83C3-4CB8-B8FC-525ECFC98702}" srcOrd="13" destOrd="0" presId="urn:microsoft.com/office/officeart/2005/8/layout/vList2"/>
    <dgm:cxn modelId="{94851486-103D-4FA8-97B6-8EAE5C30DF4D}" type="presParOf" srcId="{4FD8B108-49F7-4E47-BCE4-5CF6A8849B8A}" destId="{1765010B-29B7-49D1-8F44-07D4FF97EA6F}" srcOrd="14" destOrd="0" presId="urn:microsoft.com/office/officeart/2005/8/layout/vList2"/>
  </dgm:cxnLst>
  <dgm:bg>
    <a:noFill/>
  </dgm:bg>
  <dgm:whole/>
</dgm:dataModel>
</file>

<file path=ppt/diagrams/data5.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a:solidFill>
          <a:schemeClr val="accent2"/>
        </a:solidFill>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3272DBCE-6E88-45FF-815E-DC3DFF8D053B}" type="presOf" srcId="{9EE75B2B-11B0-4E22-AA5E-7EA6F7E78331}" destId="{1765010B-29B7-49D1-8F44-07D4FF97EA6F}" srcOrd="0" destOrd="0" presId="urn:microsoft.com/office/officeart/2005/8/layout/vList2"/>
    <dgm:cxn modelId="{AE5E31CA-288C-468C-B86A-C3D3FED2BB4C}" type="presOf" srcId="{9E8208E5-AA2D-4C19-9F0C-8AE477B0B2D9}" destId="{F7C278E8-1BC6-4B22-9FBF-87ED6BA8DF1F}" srcOrd="0" destOrd="0" presId="urn:microsoft.com/office/officeart/2005/8/layout/vList2"/>
    <dgm:cxn modelId="{DDE59D2D-0EA3-42E1-83D8-0A33C3D624C0}" type="presOf" srcId="{E333432A-65F4-4AC6-9F3F-B6A50468895C}" destId="{87194164-9615-4FEB-B072-7B177D91D8A7}" srcOrd="0" destOrd="0" presId="urn:microsoft.com/office/officeart/2005/8/layout/vList2"/>
    <dgm:cxn modelId="{08046BD6-20DF-4C5F-B894-633FB38822B1}" type="presOf" srcId="{92E0C4F6-137C-4747-B823-861071593666}" destId="{A7C60CE6-372F-478E-811B-FEDF02B6D187}" srcOrd="0" destOrd="0" presId="urn:microsoft.com/office/officeart/2005/8/layout/vList2"/>
    <dgm:cxn modelId="{C8DCB37C-2411-4EB2-93D1-96317E0C945C}" type="presOf" srcId="{0AA1AF1F-84D9-46C0-A3BE-5FF140485798}" destId="{47644805-364D-463C-944D-8A490281E2B3}" srcOrd="0" destOrd="0" presId="urn:microsoft.com/office/officeart/2005/8/layout/vList2"/>
    <dgm:cxn modelId="{C7C2B8C0-7E30-4DFD-A97E-FB258218A2AE}" type="presOf" srcId="{BA3EC452-8944-4477-9321-004A506216BE}" destId="{048E7E97-B22B-4544-B97B-CDD9CD7E9F8B}"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9E05BD40-D9F2-4696-8B36-ADD5A75B4C2D}" type="presOf" srcId="{EEB80B50-B461-4A64-93C8-43C1F7EAE082}" destId="{4FD8B108-49F7-4E47-BCE4-5CF6A8849B8A}"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63BEF1CC-6252-4940-86FE-94C2C4041FD0}" type="presOf" srcId="{BA5542BB-9990-410C-B781-E842AE625145}" destId="{E47BEE09-A20C-4A56-8E31-B06387377479}" srcOrd="0" destOrd="0" presId="urn:microsoft.com/office/officeart/2005/8/layout/vList2"/>
    <dgm:cxn modelId="{A8B528FA-0F7E-480E-802E-AA6F3691228A}" type="presOf" srcId="{C6DC6053-6D14-4BED-844B-DAB262CC11DC}" destId="{DE1FF338-6BD4-49A9-B479-9ACA5AA80F6A}"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4D3691A6-5175-4357-BEB4-0EC7D05CA51F}" type="presParOf" srcId="{4FD8B108-49F7-4E47-BCE4-5CF6A8849B8A}" destId="{048E7E97-B22B-4544-B97B-CDD9CD7E9F8B}" srcOrd="0" destOrd="0" presId="urn:microsoft.com/office/officeart/2005/8/layout/vList2"/>
    <dgm:cxn modelId="{40057E2C-FACE-4213-A57A-4FC87904A3DE}" type="presParOf" srcId="{4FD8B108-49F7-4E47-BCE4-5CF6A8849B8A}" destId="{905F5A80-EC70-439A-A080-E9F754676E54}" srcOrd="1" destOrd="0" presId="urn:microsoft.com/office/officeart/2005/8/layout/vList2"/>
    <dgm:cxn modelId="{9CE9214D-8A16-4687-8DFA-9451548EF972}" type="presParOf" srcId="{4FD8B108-49F7-4E47-BCE4-5CF6A8849B8A}" destId="{F7C278E8-1BC6-4B22-9FBF-87ED6BA8DF1F}" srcOrd="2" destOrd="0" presId="urn:microsoft.com/office/officeart/2005/8/layout/vList2"/>
    <dgm:cxn modelId="{A82DAA18-5F21-4543-B5A6-2127A0651551}" type="presParOf" srcId="{4FD8B108-49F7-4E47-BCE4-5CF6A8849B8A}" destId="{531530E3-85FC-4FCC-A388-EB7FB66977AA}" srcOrd="3" destOrd="0" presId="urn:microsoft.com/office/officeart/2005/8/layout/vList2"/>
    <dgm:cxn modelId="{7797943C-C7AF-4363-911F-74439E20C1A5}" type="presParOf" srcId="{4FD8B108-49F7-4E47-BCE4-5CF6A8849B8A}" destId="{E47BEE09-A20C-4A56-8E31-B06387377479}" srcOrd="4" destOrd="0" presId="urn:microsoft.com/office/officeart/2005/8/layout/vList2"/>
    <dgm:cxn modelId="{6B93BA86-8930-484F-A77B-133626A3BCAE}" type="presParOf" srcId="{4FD8B108-49F7-4E47-BCE4-5CF6A8849B8A}" destId="{A38012F8-4E1D-4178-B6E9-F8934E471F2C}" srcOrd="5" destOrd="0" presId="urn:microsoft.com/office/officeart/2005/8/layout/vList2"/>
    <dgm:cxn modelId="{6E5452BF-31DD-4F28-9964-40AEFD764506}" type="presParOf" srcId="{4FD8B108-49F7-4E47-BCE4-5CF6A8849B8A}" destId="{47644805-364D-463C-944D-8A490281E2B3}" srcOrd="6" destOrd="0" presId="urn:microsoft.com/office/officeart/2005/8/layout/vList2"/>
    <dgm:cxn modelId="{9339140A-C475-4A90-9F66-881776E3ED8B}" type="presParOf" srcId="{4FD8B108-49F7-4E47-BCE4-5CF6A8849B8A}" destId="{AC41CE74-8B54-4F4F-A4EC-7CE6A63BAD22}" srcOrd="7" destOrd="0" presId="urn:microsoft.com/office/officeart/2005/8/layout/vList2"/>
    <dgm:cxn modelId="{36FF5927-6035-4A07-9474-1FF4866DEC68}" type="presParOf" srcId="{4FD8B108-49F7-4E47-BCE4-5CF6A8849B8A}" destId="{87194164-9615-4FEB-B072-7B177D91D8A7}" srcOrd="8" destOrd="0" presId="urn:microsoft.com/office/officeart/2005/8/layout/vList2"/>
    <dgm:cxn modelId="{54FBD275-0632-4C8C-BBDF-223CA320CBB2}" type="presParOf" srcId="{4FD8B108-49F7-4E47-BCE4-5CF6A8849B8A}" destId="{E52A87AF-D00F-435F-B78C-A0228B0C6DA4}" srcOrd="9" destOrd="0" presId="urn:microsoft.com/office/officeart/2005/8/layout/vList2"/>
    <dgm:cxn modelId="{876AC61F-C595-4A9E-B6D9-3D5D0697C078}" type="presParOf" srcId="{4FD8B108-49F7-4E47-BCE4-5CF6A8849B8A}" destId="{DE1FF338-6BD4-49A9-B479-9ACA5AA80F6A}" srcOrd="10" destOrd="0" presId="urn:microsoft.com/office/officeart/2005/8/layout/vList2"/>
    <dgm:cxn modelId="{72E82294-A765-4126-9F58-0EAF5EAE638F}" type="presParOf" srcId="{4FD8B108-49F7-4E47-BCE4-5CF6A8849B8A}" destId="{A14AF385-4D1F-40FF-A1C0-B91913B3D5EB}" srcOrd="11" destOrd="0" presId="urn:microsoft.com/office/officeart/2005/8/layout/vList2"/>
    <dgm:cxn modelId="{125091AB-9BF0-4A4A-9449-BB973A2574DD}" type="presParOf" srcId="{4FD8B108-49F7-4E47-BCE4-5CF6A8849B8A}" destId="{A7C60CE6-372F-478E-811B-FEDF02B6D187}" srcOrd="12" destOrd="0" presId="urn:microsoft.com/office/officeart/2005/8/layout/vList2"/>
    <dgm:cxn modelId="{72C1FF7A-F535-4707-9409-1B4AE8CFB52F}" type="presParOf" srcId="{4FD8B108-49F7-4E47-BCE4-5CF6A8849B8A}" destId="{F429173C-83C3-4CB8-B8FC-525ECFC98702}" srcOrd="13" destOrd="0" presId="urn:microsoft.com/office/officeart/2005/8/layout/vList2"/>
    <dgm:cxn modelId="{15580D45-94E7-4EE7-9CD1-0B73E8DA0B61}" type="presParOf" srcId="{4FD8B108-49F7-4E47-BCE4-5CF6A8849B8A}" destId="{1765010B-29B7-49D1-8F44-07D4FF97EA6F}" srcOrd="14" destOrd="0" presId="urn:microsoft.com/office/officeart/2005/8/layout/vList2"/>
  </dgm:cxnLst>
  <dgm:bg>
    <a:noFill/>
  </dgm:bg>
  <dgm:whole/>
</dgm:dataModel>
</file>

<file path=ppt/diagrams/data6.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a:solidFill>
          <a:schemeClr val="accent2"/>
        </a:solidFill>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260573CF-8213-40F2-828D-CD0D2773FA8F}" type="presOf" srcId="{E333432A-65F4-4AC6-9F3F-B6A50468895C}" destId="{87194164-9615-4FEB-B072-7B177D91D8A7}" srcOrd="0" destOrd="0" presId="urn:microsoft.com/office/officeart/2005/8/layout/vList2"/>
    <dgm:cxn modelId="{098C9CAF-7291-4E12-8B2E-D735A374FB55}" type="presOf" srcId="{BA3EC452-8944-4477-9321-004A506216BE}" destId="{048E7E97-B22B-4544-B97B-CDD9CD7E9F8B}" srcOrd="0" destOrd="0" presId="urn:microsoft.com/office/officeart/2005/8/layout/vList2"/>
    <dgm:cxn modelId="{2BE6F2E3-ECEB-4F20-9E62-75F7B7FC69A5}" type="presOf" srcId="{9EE75B2B-11B0-4E22-AA5E-7EA6F7E78331}" destId="{1765010B-29B7-49D1-8F44-07D4FF97EA6F}" srcOrd="0" destOrd="0" presId="urn:microsoft.com/office/officeart/2005/8/layout/vList2"/>
    <dgm:cxn modelId="{B4F6462D-D8EB-42F9-9A37-E411D6F1B6FB}" type="presOf" srcId="{0AA1AF1F-84D9-46C0-A3BE-5FF140485798}" destId="{47644805-364D-463C-944D-8A490281E2B3}"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48A21D57-46F6-4AD5-8411-6BB7F0797698}" type="presOf" srcId="{C6DC6053-6D14-4BED-844B-DAB262CC11DC}" destId="{DE1FF338-6BD4-49A9-B479-9ACA5AA80F6A}" srcOrd="0" destOrd="0" presId="urn:microsoft.com/office/officeart/2005/8/layout/vList2"/>
    <dgm:cxn modelId="{21F58422-CF4F-4CA1-8AA5-1FA20A0CFF86}" srcId="{EEB80B50-B461-4A64-93C8-43C1F7EAE082}" destId="{E333432A-65F4-4AC6-9F3F-B6A50468895C}" srcOrd="4" destOrd="0" parTransId="{F486639F-E6E4-4C5C-B318-8F28BD392CD4}" sibTransId="{BFD0D000-01E7-4C4D-A793-9092E1E3EA6B}"/>
    <dgm:cxn modelId="{73109091-1F79-45AB-A0F5-8A585017601A}" srcId="{EEB80B50-B461-4A64-93C8-43C1F7EAE082}" destId="{BA5542BB-9990-410C-B781-E842AE625145}" srcOrd="2" destOrd="0" parTransId="{4787B69C-C1BB-41FD-9DAB-26995A014277}" sibTransId="{0D2323BC-A9D1-482F-BA45-9699F9BB2A60}"/>
    <dgm:cxn modelId="{57641237-0AF5-46CE-A3B7-B42FFEFE9F42}" type="presOf" srcId="{EEB80B50-B461-4A64-93C8-43C1F7EAE082}" destId="{4FD8B108-49F7-4E47-BCE4-5CF6A8849B8A}"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6F703B26-7155-46DC-83AB-7FDE923208A9}" type="presOf" srcId="{92E0C4F6-137C-4747-B823-861071593666}" destId="{A7C60CE6-372F-478E-811B-FEDF02B6D187}" srcOrd="0" destOrd="0" presId="urn:microsoft.com/office/officeart/2005/8/layout/vList2"/>
    <dgm:cxn modelId="{2BCE332F-620E-4B34-B737-193B7F47EED7}" srcId="{EEB80B50-B461-4A64-93C8-43C1F7EAE082}" destId="{C6DC6053-6D14-4BED-844B-DAB262CC11DC}" srcOrd="5" destOrd="0" parTransId="{714E142D-CDA7-440C-A497-C37B5F546130}" sibTransId="{527AB33F-7980-4BB7-AABD-98CDF996B457}"/>
    <dgm:cxn modelId="{CADC30EA-9C99-4FC4-958F-8B748424E2D6}" type="presOf" srcId="{9E8208E5-AA2D-4C19-9F0C-8AE477B0B2D9}" destId="{F7C278E8-1BC6-4B22-9FBF-87ED6BA8DF1F}"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BCD261BF-0D0B-4C0E-8C67-4A29D7BC7DED}" type="presOf" srcId="{BA5542BB-9990-410C-B781-E842AE625145}" destId="{E47BEE09-A20C-4A56-8E31-B06387377479}" srcOrd="0" destOrd="0" presId="urn:microsoft.com/office/officeart/2005/8/layout/vList2"/>
    <dgm:cxn modelId="{E59E8D92-9F3A-4AF1-8F83-AC2C4E6695B1}" type="presParOf" srcId="{4FD8B108-49F7-4E47-BCE4-5CF6A8849B8A}" destId="{048E7E97-B22B-4544-B97B-CDD9CD7E9F8B}" srcOrd="0" destOrd="0" presId="urn:microsoft.com/office/officeart/2005/8/layout/vList2"/>
    <dgm:cxn modelId="{23F59514-1332-4AEC-B735-AA38AE3EA8EB}" type="presParOf" srcId="{4FD8B108-49F7-4E47-BCE4-5CF6A8849B8A}" destId="{905F5A80-EC70-439A-A080-E9F754676E54}" srcOrd="1" destOrd="0" presId="urn:microsoft.com/office/officeart/2005/8/layout/vList2"/>
    <dgm:cxn modelId="{A370DCEC-7ECC-4E9B-8F2D-84BEF839BBA9}" type="presParOf" srcId="{4FD8B108-49F7-4E47-BCE4-5CF6A8849B8A}" destId="{F7C278E8-1BC6-4B22-9FBF-87ED6BA8DF1F}" srcOrd="2" destOrd="0" presId="urn:microsoft.com/office/officeart/2005/8/layout/vList2"/>
    <dgm:cxn modelId="{2ED9D117-FFC2-42D6-92F4-E83AD3D3122B}" type="presParOf" srcId="{4FD8B108-49F7-4E47-BCE4-5CF6A8849B8A}" destId="{531530E3-85FC-4FCC-A388-EB7FB66977AA}" srcOrd="3" destOrd="0" presId="urn:microsoft.com/office/officeart/2005/8/layout/vList2"/>
    <dgm:cxn modelId="{88EA8E17-E925-46B0-8517-E9BE774C2D81}" type="presParOf" srcId="{4FD8B108-49F7-4E47-BCE4-5CF6A8849B8A}" destId="{E47BEE09-A20C-4A56-8E31-B06387377479}" srcOrd="4" destOrd="0" presId="urn:microsoft.com/office/officeart/2005/8/layout/vList2"/>
    <dgm:cxn modelId="{07D7C251-5746-45AF-A53F-1A8ABB602B4D}" type="presParOf" srcId="{4FD8B108-49F7-4E47-BCE4-5CF6A8849B8A}" destId="{A38012F8-4E1D-4178-B6E9-F8934E471F2C}" srcOrd="5" destOrd="0" presId="urn:microsoft.com/office/officeart/2005/8/layout/vList2"/>
    <dgm:cxn modelId="{A5B90B05-46C9-4732-8AF9-6A7DFDB96F98}" type="presParOf" srcId="{4FD8B108-49F7-4E47-BCE4-5CF6A8849B8A}" destId="{47644805-364D-463C-944D-8A490281E2B3}" srcOrd="6" destOrd="0" presId="urn:microsoft.com/office/officeart/2005/8/layout/vList2"/>
    <dgm:cxn modelId="{8B010DD2-083D-4F2B-B9AB-D06C7055F6EA}" type="presParOf" srcId="{4FD8B108-49F7-4E47-BCE4-5CF6A8849B8A}" destId="{AC41CE74-8B54-4F4F-A4EC-7CE6A63BAD22}" srcOrd="7" destOrd="0" presId="urn:microsoft.com/office/officeart/2005/8/layout/vList2"/>
    <dgm:cxn modelId="{0050E5C2-F9CD-4BAE-B525-4AD97138E9DC}" type="presParOf" srcId="{4FD8B108-49F7-4E47-BCE4-5CF6A8849B8A}" destId="{87194164-9615-4FEB-B072-7B177D91D8A7}" srcOrd="8" destOrd="0" presId="urn:microsoft.com/office/officeart/2005/8/layout/vList2"/>
    <dgm:cxn modelId="{B229B450-486C-4FDB-84CD-032CF216BFC0}" type="presParOf" srcId="{4FD8B108-49F7-4E47-BCE4-5CF6A8849B8A}" destId="{E52A87AF-D00F-435F-B78C-A0228B0C6DA4}" srcOrd="9" destOrd="0" presId="urn:microsoft.com/office/officeart/2005/8/layout/vList2"/>
    <dgm:cxn modelId="{18B11E55-62B6-4C6B-BD8D-072A74902479}" type="presParOf" srcId="{4FD8B108-49F7-4E47-BCE4-5CF6A8849B8A}" destId="{DE1FF338-6BD4-49A9-B479-9ACA5AA80F6A}" srcOrd="10" destOrd="0" presId="urn:microsoft.com/office/officeart/2005/8/layout/vList2"/>
    <dgm:cxn modelId="{4B416274-48B4-4AAE-BAED-2B56B6C827F3}" type="presParOf" srcId="{4FD8B108-49F7-4E47-BCE4-5CF6A8849B8A}" destId="{A14AF385-4D1F-40FF-A1C0-B91913B3D5EB}" srcOrd="11" destOrd="0" presId="urn:microsoft.com/office/officeart/2005/8/layout/vList2"/>
    <dgm:cxn modelId="{A37A81DA-9A77-4CE8-98A5-E27E2D8317FA}" type="presParOf" srcId="{4FD8B108-49F7-4E47-BCE4-5CF6A8849B8A}" destId="{A7C60CE6-372F-478E-811B-FEDF02B6D187}" srcOrd="12" destOrd="0" presId="urn:microsoft.com/office/officeart/2005/8/layout/vList2"/>
    <dgm:cxn modelId="{2EDBCC5E-8816-4A5A-A25F-84837FE91E3A}" type="presParOf" srcId="{4FD8B108-49F7-4E47-BCE4-5CF6A8849B8A}" destId="{F429173C-83C3-4CB8-B8FC-525ECFC98702}" srcOrd="13" destOrd="0" presId="urn:microsoft.com/office/officeart/2005/8/layout/vList2"/>
    <dgm:cxn modelId="{D490925D-158A-40BD-8BDB-0E614B21D08F}" type="presParOf" srcId="{4FD8B108-49F7-4E47-BCE4-5CF6A8849B8A}" destId="{1765010B-29B7-49D1-8F44-07D4FF97EA6F}" srcOrd="14" destOrd="0" presId="urn:microsoft.com/office/officeart/2005/8/layout/vList2"/>
  </dgm:cxnLst>
  <dgm:bg>
    <a:noFill/>
  </dgm:bg>
  <dgm:whole/>
</dgm:dataModel>
</file>

<file path=ppt/diagrams/data7.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a:solidFill>
          <a:schemeClr val="accent2"/>
        </a:solidFill>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8E2A3467-29B6-4965-AA9A-860914F06E22}" type="presOf" srcId="{E333432A-65F4-4AC6-9F3F-B6A50468895C}" destId="{87194164-9615-4FEB-B072-7B177D91D8A7}" srcOrd="0" destOrd="0" presId="urn:microsoft.com/office/officeart/2005/8/layout/vList2"/>
    <dgm:cxn modelId="{E2040DCD-B1B0-4309-B651-83204E94E365}" type="presOf" srcId="{9E8208E5-AA2D-4C19-9F0C-8AE477B0B2D9}" destId="{F7C278E8-1BC6-4B22-9FBF-87ED6BA8DF1F}" srcOrd="0" destOrd="0" presId="urn:microsoft.com/office/officeart/2005/8/layout/vList2"/>
    <dgm:cxn modelId="{F933335B-8E61-4476-A855-19E3CDB8D861}" type="presOf" srcId="{C6DC6053-6D14-4BED-844B-DAB262CC11DC}" destId="{DE1FF338-6BD4-49A9-B479-9ACA5AA80F6A}" srcOrd="0" destOrd="0" presId="urn:microsoft.com/office/officeart/2005/8/layout/vList2"/>
    <dgm:cxn modelId="{39892761-F29D-4037-8756-11D7EA9DD500}" type="presOf" srcId="{EEB80B50-B461-4A64-93C8-43C1F7EAE082}" destId="{4FD8B108-49F7-4E47-BCE4-5CF6A8849B8A}" srcOrd="0" destOrd="0" presId="urn:microsoft.com/office/officeart/2005/8/layout/vList2"/>
    <dgm:cxn modelId="{A33DC8FD-6DC5-41BC-8174-3297E4A0941A}" type="presOf" srcId="{0AA1AF1F-84D9-46C0-A3BE-5FF140485798}" destId="{47644805-364D-463C-944D-8A490281E2B3}"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8258EA7C-4CDB-4B01-B0E5-73B3A6E467DD}" type="presOf" srcId="{BA5542BB-9990-410C-B781-E842AE625145}" destId="{E47BEE09-A20C-4A56-8E31-B06387377479}" srcOrd="0" destOrd="0" presId="urn:microsoft.com/office/officeart/2005/8/layout/vList2"/>
    <dgm:cxn modelId="{F775BE3A-2B59-4120-B88D-EF63622A9EF5}" type="presOf" srcId="{92E0C4F6-137C-4747-B823-861071593666}" destId="{A7C60CE6-372F-478E-811B-FEDF02B6D187}"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ED5C87ED-7113-4AF1-A6F2-EDF01283F6C5}" type="presOf" srcId="{BA3EC452-8944-4477-9321-004A506216BE}" destId="{048E7E97-B22B-4544-B97B-CDD9CD7E9F8B}"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6554C047-068F-4EFE-8823-13AA56C9760F}" type="presOf" srcId="{9EE75B2B-11B0-4E22-AA5E-7EA6F7E78331}" destId="{1765010B-29B7-49D1-8F44-07D4FF97EA6F}"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E2B8EE69-8DE8-40B1-92BF-008C5621D129}" type="presParOf" srcId="{4FD8B108-49F7-4E47-BCE4-5CF6A8849B8A}" destId="{048E7E97-B22B-4544-B97B-CDD9CD7E9F8B}" srcOrd="0" destOrd="0" presId="urn:microsoft.com/office/officeart/2005/8/layout/vList2"/>
    <dgm:cxn modelId="{0448AF5D-90DE-4E7D-B139-54E19DA850EC}" type="presParOf" srcId="{4FD8B108-49F7-4E47-BCE4-5CF6A8849B8A}" destId="{905F5A80-EC70-439A-A080-E9F754676E54}" srcOrd="1" destOrd="0" presId="urn:microsoft.com/office/officeart/2005/8/layout/vList2"/>
    <dgm:cxn modelId="{5B49735D-A7EF-429F-8615-D7C4A9DD5101}" type="presParOf" srcId="{4FD8B108-49F7-4E47-BCE4-5CF6A8849B8A}" destId="{F7C278E8-1BC6-4B22-9FBF-87ED6BA8DF1F}" srcOrd="2" destOrd="0" presId="urn:microsoft.com/office/officeart/2005/8/layout/vList2"/>
    <dgm:cxn modelId="{F7A647BA-7911-444B-8C83-4DDB58B27A1E}" type="presParOf" srcId="{4FD8B108-49F7-4E47-BCE4-5CF6A8849B8A}" destId="{531530E3-85FC-4FCC-A388-EB7FB66977AA}" srcOrd="3" destOrd="0" presId="urn:microsoft.com/office/officeart/2005/8/layout/vList2"/>
    <dgm:cxn modelId="{31DD2F69-5304-49DD-AE0F-AC4E808DA2FE}" type="presParOf" srcId="{4FD8B108-49F7-4E47-BCE4-5CF6A8849B8A}" destId="{E47BEE09-A20C-4A56-8E31-B06387377479}" srcOrd="4" destOrd="0" presId="urn:microsoft.com/office/officeart/2005/8/layout/vList2"/>
    <dgm:cxn modelId="{F2DA99DB-2BE2-4F39-809B-4CE36C9E7BA2}" type="presParOf" srcId="{4FD8B108-49F7-4E47-BCE4-5CF6A8849B8A}" destId="{A38012F8-4E1D-4178-B6E9-F8934E471F2C}" srcOrd="5" destOrd="0" presId="urn:microsoft.com/office/officeart/2005/8/layout/vList2"/>
    <dgm:cxn modelId="{78BD59CE-7D8B-42B1-8FB4-A1399C35CFC7}" type="presParOf" srcId="{4FD8B108-49F7-4E47-BCE4-5CF6A8849B8A}" destId="{47644805-364D-463C-944D-8A490281E2B3}" srcOrd="6" destOrd="0" presId="urn:microsoft.com/office/officeart/2005/8/layout/vList2"/>
    <dgm:cxn modelId="{326CF836-88F1-439F-BC64-8627E1B1E804}" type="presParOf" srcId="{4FD8B108-49F7-4E47-BCE4-5CF6A8849B8A}" destId="{AC41CE74-8B54-4F4F-A4EC-7CE6A63BAD22}" srcOrd="7" destOrd="0" presId="urn:microsoft.com/office/officeart/2005/8/layout/vList2"/>
    <dgm:cxn modelId="{1278556E-55C8-4276-90AE-74C9A691097C}" type="presParOf" srcId="{4FD8B108-49F7-4E47-BCE4-5CF6A8849B8A}" destId="{87194164-9615-4FEB-B072-7B177D91D8A7}" srcOrd="8" destOrd="0" presId="urn:microsoft.com/office/officeart/2005/8/layout/vList2"/>
    <dgm:cxn modelId="{D87C0AD8-A0B5-4B60-9C6D-D4A17DA3C726}" type="presParOf" srcId="{4FD8B108-49F7-4E47-BCE4-5CF6A8849B8A}" destId="{E52A87AF-D00F-435F-B78C-A0228B0C6DA4}" srcOrd="9" destOrd="0" presId="urn:microsoft.com/office/officeart/2005/8/layout/vList2"/>
    <dgm:cxn modelId="{0B4ACFA7-F07C-4AF0-90D7-47A3CD6E1771}" type="presParOf" srcId="{4FD8B108-49F7-4E47-BCE4-5CF6A8849B8A}" destId="{DE1FF338-6BD4-49A9-B479-9ACA5AA80F6A}" srcOrd="10" destOrd="0" presId="urn:microsoft.com/office/officeart/2005/8/layout/vList2"/>
    <dgm:cxn modelId="{71EFF405-A3C6-461A-B8EA-CFBE8D744249}" type="presParOf" srcId="{4FD8B108-49F7-4E47-BCE4-5CF6A8849B8A}" destId="{A14AF385-4D1F-40FF-A1C0-B91913B3D5EB}" srcOrd="11" destOrd="0" presId="urn:microsoft.com/office/officeart/2005/8/layout/vList2"/>
    <dgm:cxn modelId="{BDBD2BAB-EDC1-475A-92DD-4F08C79EC0BC}" type="presParOf" srcId="{4FD8B108-49F7-4E47-BCE4-5CF6A8849B8A}" destId="{A7C60CE6-372F-478E-811B-FEDF02B6D187}" srcOrd="12" destOrd="0" presId="urn:microsoft.com/office/officeart/2005/8/layout/vList2"/>
    <dgm:cxn modelId="{C36553C8-CDE5-4AB7-83D2-4735F2083F4E}" type="presParOf" srcId="{4FD8B108-49F7-4E47-BCE4-5CF6A8849B8A}" destId="{F429173C-83C3-4CB8-B8FC-525ECFC98702}" srcOrd="13" destOrd="0" presId="urn:microsoft.com/office/officeart/2005/8/layout/vList2"/>
    <dgm:cxn modelId="{C4EE9652-A4A8-4012-ADF5-51E8146D0D18}" type="presParOf" srcId="{4FD8B108-49F7-4E47-BCE4-5CF6A8849B8A}" destId="{1765010B-29B7-49D1-8F44-07D4FF97EA6F}" srcOrd="14" destOrd="0" presId="urn:microsoft.com/office/officeart/2005/8/layout/vList2"/>
  </dgm:cxnLst>
  <dgm:bg>
    <a:noFill/>
  </dgm:bg>
  <dgm:whole/>
</dgm:dataModel>
</file>

<file path=ppt/diagrams/data8.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a:solidFill>
          <a:schemeClr val="accent2"/>
        </a:solidFill>
      </dgm:spPr>
      <dgm:t>
        <a:bodyPr/>
        <a:lstStyle/>
        <a:p>
          <a:pPr algn="ctr"/>
          <a:r>
            <a:rPr lang="ru-RU" sz="1300" dirty="0" smtClean="0"/>
            <a:t>Анализ имеющейся</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E4EB695C-BC00-4525-9C82-184CE6A2B4FB}" type="presOf" srcId="{E333432A-65F4-4AC6-9F3F-B6A50468895C}" destId="{87194164-9615-4FEB-B072-7B177D91D8A7}" srcOrd="0" destOrd="0" presId="urn:microsoft.com/office/officeart/2005/8/layout/vList2"/>
    <dgm:cxn modelId="{01D00EF4-A158-4FDF-AAFC-B37745F7EF12}" type="presOf" srcId="{BA3EC452-8944-4477-9321-004A506216BE}" destId="{048E7E97-B22B-4544-B97B-CDD9CD7E9F8B}" srcOrd="0" destOrd="0" presId="urn:microsoft.com/office/officeart/2005/8/layout/vList2"/>
    <dgm:cxn modelId="{18A009D8-56DF-411B-8266-15E3C4F7AE96}" type="presOf" srcId="{C6DC6053-6D14-4BED-844B-DAB262CC11DC}" destId="{DE1FF338-6BD4-49A9-B479-9ACA5AA80F6A}" srcOrd="0" destOrd="0" presId="urn:microsoft.com/office/officeart/2005/8/layout/vList2"/>
    <dgm:cxn modelId="{0134CEC2-4E8D-4550-B7E5-98D189CC719A}" type="presOf" srcId="{9EE75B2B-11B0-4E22-AA5E-7EA6F7E78331}" destId="{1765010B-29B7-49D1-8F44-07D4FF97EA6F}" srcOrd="0" destOrd="0" presId="urn:microsoft.com/office/officeart/2005/8/layout/vList2"/>
    <dgm:cxn modelId="{69A6BAD0-B92B-4E05-A2C9-BD7FF9396AC9}" type="presOf" srcId="{EEB80B50-B461-4A64-93C8-43C1F7EAE082}" destId="{4FD8B108-49F7-4E47-BCE4-5CF6A8849B8A}" srcOrd="0" destOrd="0" presId="urn:microsoft.com/office/officeart/2005/8/layout/vList2"/>
    <dgm:cxn modelId="{AA678B78-79B1-4515-8804-A3FCB03A9D42}" type="presOf" srcId="{BA5542BB-9990-410C-B781-E842AE625145}" destId="{E47BEE09-A20C-4A56-8E31-B06387377479}"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C4F82B93-65C9-4187-B391-DEBA3944DCE7}" type="presOf" srcId="{0AA1AF1F-84D9-46C0-A3BE-5FF140485798}" destId="{47644805-364D-463C-944D-8A490281E2B3}" srcOrd="0" destOrd="0" presId="urn:microsoft.com/office/officeart/2005/8/layout/vList2"/>
    <dgm:cxn modelId="{21F58422-CF4F-4CA1-8AA5-1FA20A0CFF86}" srcId="{EEB80B50-B461-4A64-93C8-43C1F7EAE082}" destId="{E333432A-65F4-4AC6-9F3F-B6A50468895C}" srcOrd="4" destOrd="0" parTransId="{F486639F-E6E4-4C5C-B318-8F28BD392CD4}" sibTransId="{BFD0D000-01E7-4C4D-A793-9092E1E3EA6B}"/>
    <dgm:cxn modelId="{73109091-1F79-45AB-A0F5-8A585017601A}" srcId="{EEB80B50-B461-4A64-93C8-43C1F7EAE082}" destId="{BA5542BB-9990-410C-B781-E842AE625145}" srcOrd="2" destOrd="0" parTransId="{4787B69C-C1BB-41FD-9DAB-26995A014277}" sibTransId="{0D2323BC-A9D1-482F-BA45-9699F9BB2A60}"/>
    <dgm:cxn modelId="{0D911F39-6F5F-45CC-A3CD-8772C219D886}" type="presOf" srcId="{92E0C4F6-137C-4747-B823-861071593666}" destId="{A7C60CE6-372F-478E-811B-FEDF02B6D187}" srcOrd="0" destOrd="0" presId="urn:microsoft.com/office/officeart/2005/8/layout/vList2"/>
    <dgm:cxn modelId="{C6C1D4F6-1F70-4793-9B4D-1E1305281A5F}" type="presOf" srcId="{9E8208E5-AA2D-4C19-9F0C-8AE477B0B2D9}" destId="{F7C278E8-1BC6-4B22-9FBF-87ED6BA8DF1F}" srcOrd="0" destOrd="0" presId="urn:microsoft.com/office/officeart/2005/8/layout/vList2"/>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3B67C660-DA59-47B3-A930-311AEEA63718}" srcId="{EEB80B50-B461-4A64-93C8-43C1F7EAE082}" destId="{92E0C4F6-137C-4747-B823-861071593666}" srcOrd="6" destOrd="0" parTransId="{7E7AB432-D9B8-4151-915C-4A70447DE5CC}" sibTransId="{9555162E-1438-4FEB-8B3E-D8284C632018}"/>
    <dgm:cxn modelId="{8F9374E0-7FB2-4EB5-8134-552A453077A5}" type="presParOf" srcId="{4FD8B108-49F7-4E47-BCE4-5CF6A8849B8A}" destId="{048E7E97-B22B-4544-B97B-CDD9CD7E9F8B}" srcOrd="0" destOrd="0" presId="urn:microsoft.com/office/officeart/2005/8/layout/vList2"/>
    <dgm:cxn modelId="{929B807E-62CB-4A8A-B89A-B2E85BA61A1D}" type="presParOf" srcId="{4FD8B108-49F7-4E47-BCE4-5CF6A8849B8A}" destId="{905F5A80-EC70-439A-A080-E9F754676E54}" srcOrd="1" destOrd="0" presId="urn:microsoft.com/office/officeart/2005/8/layout/vList2"/>
    <dgm:cxn modelId="{03889C27-51BD-4B03-9A5D-D0DC9D89A259}" type="presParOf" srcId="{4FD8B108-49F7-4E47-BCE4-5CF6A8849B8A}" destId="{F7C278E8-1BC6-4B22-9FBF-87ED6BA8DF1F}" srcOrd="2" destOrd="0" presId="urn:microsoft.com/office/officeart/2005/8/layout/vList2"/>
    <dgm:cxn modelId="{A7A3142E-1723-452E-BE11-E95644484CF6}" type="presParOf" srcId="{4FD8B108-49F7-4E47-BCE4-5CF6A8849B8A}" destId="{531530E3-85FC-4FCC-A388-EB7FB66977AA}" srcOrd="3" destOrd="0" presId="urn:microsoft.com/office/officeart/2005/8/layout/vList2"/>
    <dgm:cxn modelId="{B507177C-196F-4C0D-9230-C47FA1152513}" type="presParOf" srcId="{4FD8B108-49F7-4E47-BCE4-5CF6A8849B8A}" destId="{E47BEE09-A20C-4A56-8E31-B06387377479}" srcOrd="4" destOrd="0" presId="urn:microsoft.com/office/officeart/2005/8/layout/vList2"/>
    <dgm:cxn modelId="{77F270D4-9908-4FA1-9459-EB8039BCDA20}" type="presParOf" srcId="{4FD8B108-49F7-4E47-BCE4-5CF6A8849B8A}" destId="{A38012F8-4E1D-4178-B6E9-F8934E471F2C}" srcOrd="5" destOrd="0" presId="urn:microsoft.com/office/officeart/2005/8/layout/vList2"/>
    <dgm:cxn modelId="{B5B6582B-53BB-4C32-B717-76D1E05F4254}" type="presParOf" srcId="{4FD8B108-49F7-4E47-BCE4-5CF6A8849B8A}" destId="{47644805-364D-463C-944D-8A490281E2B3}" srcOrd="6" destOrd="0" presId="urn:microsoft.com/office/officeart/2005/8/layout/vList2"/>
    <dgm:cxn modelId="{BC8A223F-7FF6-483E-9C3C-E64BB83113C3}" type="presParOf" srcId="{4FD8B108-49F7-4E47-BCE4-5CF6A8849B8A}" destId="{AC41CE74-8B54-4F4F-A4EC-7CE6A63BAD22}" srcOrd="7" destOrd="0" presId="urn:microsoft.com/office/officeart/2005/8/layout/vList2"/>
    <dgm:cxn modelId="{3462222E-C643-4D0B-BC17-FE8F40D6AF12}" type="presParOf" srcId="{4FD8B108-49F7-4E47-BCE4-5CF6A8849B8A}" destId="{87194164-9615-4FEB-B072-7B177D91D8A7}" srcOrd="8" destOrd="0" presId="urn:microsoft.com/office/officeart/2005/8/layout/vList2"/>
    <dgm:cxn modelId="{23CCE339-B38C-4D6F-8ABE-B873448762ED}" type="presParOf" srcId="{4FD8B108-49F7-4E47-BCE4-5CF6A8849B8A}" destId="{E52A87AF-D00F-435F-B78C-A0228B0C6DA4}" srcOrd="9" destOrd="0" presId="urn:microsoft.com/office/officeart/2005/8/layout/vList2"/>
    <dgm:cxn modelId="{B2EB1A65-2303-46EF-B3BA-7D9B95EACF8F}" type="presParOf" srcId="{4FD8B108-49F7-4E47-BCE4-5CF6A8849B8A}" destId="{DE1FF338-6BD4-49A9-B479-9ACA5AA80F6A}" srcOrd="10" destOrd="0" presId="urn:microsoft.com/office/officeart/2005/8/layout/vList2"/>
    <dgm:cxn modelId="{A4CB5264-1EF3-406C-A85F-E438ECB90DAB}" type="presParOf" srcId="{4FD8B108-49F7-4E47-BCE4-5CF6A8849B8A}" destId="{A14AF385-4D1F-40FF-A1C0-B91913B3D5EB}" srcOrd="11" destOrd="0" presId="urn:microsoft.com/office/officeart/2005/8/layout/vList2"/>
    <dgm:cxn modelId="{7F4392B7-B846-4728-AF78-7B3C37B56379}" type="presParOf" srcId="{4FD8B108-49F7-4E47-BCE4-5CF6A8849B8A}" destId="{A7C60CE6-372F-478E-811B-FEDF02B6D187}" srcOrd="12" destOrd="0" presId="urn:microsoft.com/office/officeart/2005/8/layout/vList2"/>
    <dgm:cxn modelId="{D793BD14-31E9-4F98-9241-B606502E00D5}" type="presParOf" srcId="{4FD8B108-49F7-4E47-BCE4-5CF6A8849B8A}" destId="{F429173C-83C3-4CB8-B8FC-525ECFC98702}" srcOrd="13" destOrd="0" presId="urn:microsoft.com/office/officeart/2005/8/layout/vList2"/>
    <dgm:cxn modelId="{74A14627-B917-4FDE-80AE-86BDB33046F8}" type="presParOf" srcId="{4FD8B108-49F7-4E47-BCE4-5CF6A8849B8A}" destId="{1765010B-29B7-49D1-8F44-07D4FF97EA6F}" srcOrd="14" destOrd="0" presId="urn:microsoft.com/office/officeart/2005/8/layout/vList2"/>
  </dgm:cxnLst>
  <dgm:bg>
    <a:noFill/>
  </dgm:bg>
  <dgm:whole/>
</dgm:dataModel>
</file>

<file path=ppt/diagrams/data9.xml><?xml version="1.0" encoding="utf-8"?>
<dgm:dataModel xmlns:dgm="http://schemas.openxmlformats.org/drawingml/2006/diagram" xmlns:a="http://schemas.openxmlformats.org/drawingml/2006/main">
  <dgm:ptLst>
    <dgm:pt modelId="{EEB80B50-B461-4A64-93C8-43C1F7EAE082}"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ru-RU"/>
        </a:p>
      </dgm:t>
    </dgm:pt>
    <dgm:pt modelId="{BA3EC452-8944-4477-9321-004A506216BE}">
      <dgm:prSet phldrT="[Текст]" custT="1"/>
      <dgm:spPr/>
      <dgm:t>
        <a:bodyPr/>
        <a:lstStyle/>
        <a:p>
          <a:pPr algn="ctr"/>
          <a:r>
            <a:rPr lang="ru-RU" sz="1300" dirty="0" smtClean="0"/>
            <a:t>Общее описание предприятия</a:t>
          </a:r>
          <a:endParaRPr lang="ru-RU" sz="1300" dirty="0"/>
        </a:p>
      </dgm:t>
    </dgm:pt>
    <dgm:pt modelId="{49B963A8-7DD1-4AF3-9C95-FF94AFA9F4BC}" type="parTrans" cxnId="{6E4117C1-7ECB-4947-B8F0-BD05B24E5547}">
      <dgm:prSet/>
      <dgm:spPr/>
      <dgm:t>
        <a:bodyPr/>
        <a:lstStyle/>
        <a:p>
          <a:pPr algn="ctr"/>
          <a:endParaRPr lang="ru-RU" sz="1300">
            <a:solidFill>
              <a:schemeClr val="tx1"/>
            </a:solidFill>
          </a:endParaRPr>
        </a:p>
      </dgm:t>
    </dgm:pt>
    <dgm:pt modelId="{C1DC4D74-1994-4FCE-A817-DE89A72277E1}" type="sibTrans" cxnId="{6E4117C1-7ECB-4947-B8F0-BD05B24E5547}">
      <dgm:prSet/>
      <dgm:spPr/>
      <dgm:t>
        <a:bodyPr/>
        <a:lstStyle/>
        <a:p>
          <a:pPr algn="ctr"/>
          <a:endParaRPr lang="ru-RU" sz="1300">
            <a:solidFill>
              <a:schemeClr val="tx1"/>
            </a:solidFill>
          </a:endParaRPr>
        </a:p>
      </dgm:t>
    </dgm:pt>
    <dgm:pt modelId="{0AA1AF1F-84D9-46C0-A3BE-5FF140485798}">
      <dgm:prSet phldrT="[Текст]" custT="1"/>
      <dgm:spPr/>
      <dgm:t>
        <a:bodyPr/>
        <a:lstStyle/>
        <a:p>
          <a:pPr algn="ctr"/>
          <a:r>
            <a:rPr lang="ru-RU" sz="1300" dirty="0" smtClean="0"/>
            <a:t>Анализ и описание </a:t>
          </a:r>
          <a:br>
            <a:rPr lang="ru-RU" sz="1300" dirty="0" smtClean="0"/>
          </a:br>
          <a:r>
            <a:rPr lang="ru-RU" sz="1300" dirty="0" smtClean="0"/>
            <a:t>бизнес-процессов предприятия</a:t>
          </a:r>
          <a:endParaRPr lang="ru-RU" sz="1300" dirty="0"/>
        </a:p>
      </dgm:t>
    </dgm:pt>
    <dgm:pt modelId="{0B483207-0E67-4356-ABAA-E1171C3915B9}" type="parTrans" cxnId="{99D32D64-D6B7-4045-9379-85FC5A25AA19}">
      <dgm:prSet/>
      <dgm:spPr/>
      <dgm:t>
        <a:bodyPr/>
        <a:lstStyle/>
        <a:p>
          <a:pPr algn="ctr"/>
          <a:endParaRPr lang="ru-RU" sz="1300">
            <a:solidFill>
              <a:schemeClr val="tx1"/>
            </a:solidFill>
          </a:endParaRPr>
        </a:p>
      </dgm:t>
    </dgm:pt>
    <dgm:pt modelId="{54C566D9-DB7A-4AA5-B5BA-B3D54FC3E2D5}" type="sibTrans" cxnId="{99D32D64-D6B7-4045-9379-85FC5A25AA19}">
      <dgm:prSet/>
      <dgm:spPr/>
      <dgm:t>
        <a:bodyPr/>
        <a:lstStyle/>
        <a:p>
          <a:pPr algn="ctr"/>
          <a:endParaRPr lang="ru-RU" sz="1300">
            <a:solidFill>
              <a:schemeClr val="tx1"/>
            </a:solidFill>
          </a:endParaRPr>
        </a:p>
      </dgm:t>
    </dgm:pt>
    <dgm:pt modelId="{E333432A-65F4-4AC6-9F3F-B6A50468895C}">
      <dgm:prSet phldrT="[Текст]" custT="1"/>
      <dgm:spPr/>
      <dgm:t>
        <a:bodyPr/>
        <a:lstStyle/>
        <a:p>
          <a:pPr algn="ctr"/>
          <a:r>
            <a:rPr lang="ru-RU" sz="1300" dirty="0" smtClean="0"/>
            <a:t>Разработка </a:t>
          </a:r>
          <a:br>
            <a:rPr lang="ru-RU" sz="1300" dirty="0" smtClean="0"/>
          </a:br>
          <a:r>
            <a:rPr lang="ru-RU" sz="1300" dirty="0" smtClean="0"/>
            <a:t>должностных инструкций</a:t>
          </a:r>
          <a:endParaRPr lang="ru-RU" sz="1300" dirty="0"/>
        </a:p>
      </dgm:t>
    </dgm:pt>
    <dgm:pt modelId="{F486639F-E6E4-4C5C-B318-8F28BD392CD4}" type="parTrans" cxnId="{21F58422-CF4F-4CA1-8AA5-1FA20A0CFF86}">
      <dgm:prSet/>
      <dgm:spPr/>
      <dgm:t>
        <a:bodyPr/>
        <a:lstStyle/>
        <a:p>
          <a:pPr algn="ctr"/>
          <a:endParaRPr lang="ru-RU" sz="1300">
            <a:solidFill>
              <a:schemeClr val="tx1"/>
            </a:solidFill>
          </a:endParaRPr>
        </a:p>
      </dgm:t>
    </dgm:pt>
    <dgm:pt modelId="{BFD0D000-01E7-4C4D-A793-9092E1E3EA6B}" type="sibTrans" cxnId="{21F58422-CF4F-4CA1-8AA5-1FA20A0CFF86}">
      <dgm:prSet/>
      <dgm:spPr/>
      <dgm:t>
        <a:bodyPr/>
        <a:lstStyle/>
        <a:p>
          <a:pPr algn="ctr"/>
          <a:endParaRPr lang="ru-RU" sz="1300">
            <a:solidFill>
              <a:schemeClr val="tx1"/>
            </a:solidFill>
          </a:endParaRPr>
        </a:p>
      </dgm:t>
    </dgm:pt>
    <dgm:pt modelId="{C6DC6053-6D14-4BED-844B-DAB262CC11DC}">
      <dgm:prSet phldrT="[Текст]" custT="1"/>
      <dgm:spPr/>
      <dgm:t>
        <a:bodyPr/>
        <a:lstStyle/>
        <a:p>
          <a:pPr algn="ctr"/>
          <a:r>
            <a:rPr lang="ru-RU" sz="1300" dirty="0" smtClean="0"/>
            <a:t>Оценка бизнес-процессов и </a:t>
          </a:r>
          <a:br>
            <a:rPr lang="ru-RU" sz="1300" dirty="0" smtClean="0"/>
          </a:br>
          <a:r>
            <a:rPr lang="ru-RU" sz="1300" dirty="0" smtClean="0"/>
            <a:t>рекомендации по  их оптимизации</a:t>
          </a:r>
          <a:endParaRPr lang="ru-RU" sz="1300" dirty="0"/>
        </a:p>
      </dgm:t>
    </dgm:pt>
    <dgm:pt modelId="{714E142D-CDA7-440C-A497-C37B5F546130}" type="parTrans" cxnId="{2BCE332F-620E-4B34-B737-193B7F47EED7}">
      <dgm:prSet/>
      <dgm:spPr/>
      <dgm:t>
        <a:bodyPr/>
        <a:lstStyle/>
        <a:p>
          <a:pPr algn="ctr"/>
          <a:endParaRPr lang="ru-RU" sz="1300">
            <a:solidFill>
              <a:schemeClr val="tx1"/>
            </a:solidFill>
          </a:endParaRPr>
        </a:p>
      </dgm:t>
    </dgm:pt>
    <dgm:pt modelId="{527AB33F-7980-4BB7-AABD-98CDF996B457}" type="sibTrans" cxnId="{2BCE332F-620E-4B34-B737-193B7F47EED7}">
      <dgm:prSet/>
      <dgm:spPr/>
      <dgm:t>
        <a:bodyPr/>
        <a:lstStyle/>
        <a:p>
          <a:pPr algn="ctr"/>
          <a:endParaRPr lang="ru-RU" sz="1300">
            <a:solidFill>
              <a:schemeClr val="tx1"/>
            </a:solidFill>
          </a:endParaRPr>
        </a:p>
      </dgm:t>
    </dgm:pt>
    <dgm:pt modelId="{92E0C4F6-137C-4747-B823-861071593666}">
      <dgm:prSet phldrT="[Текст]" custT="1"/>
      <dgm:spPr/>
      <dgm:t>
        <a:bodyPr/>
        <a:lstStyle/>
        <a:p>
          <a:pPr algn="ctr"/>
          <a:r>
            <a:rPr lang="ru-RU" sz="1300" dirty="0" smtClean="0"/>
            <a:t>Анализ имеющейся </a:t>
          </a:r>
          <a:br>
            <a:rPr lang="ru-RU" sz="1300" dirty="0" smtClean="0"/>
          </a:br>
          <a:r>
            <a:rPr lang="ru-RU" sz="1300" dirty="0" smtClean="0"/>
            <a:t>информационной среды</a:t>
          </a:r>
          <a:endParaRPr lang="ru-RU" sz="1300" dirty="0"/>
        </a:p>
      </dgm:t>
    </dgm:pt>
    <dgm:pt modelId="{9555162E-1438-4FEB-8B3E-D8284C632018}" type="sibTrans" cxnId="{3B67C660-DA59-47B3-A930-311AEEA63718}">
      <dgm:prSet/>
      <dgm:spPr/>
      <dgm:t>
        <a:bodyPr/>
        <a:lstStyle/>
        <a:p>
          <a:pPr algn="ctr"/>
          <a:endParaRPr lang="ru-RU" sz="1300">
            <a:solidFill>
              <a:schemeClr val="tx1"/>
            </a:solidFill>
          </a:endParaRPr>
        </a:p>
      </dgm:t>
    </dgm:pt>
    <dgm:pt modelId="{7E7AB432-D9B8-4151-915C-4A70447DE5CC}" type="parTrans" cxnId="{3B67C660-DA59-47B3-A930-311AEEA63718}">
      <dgm:prSet/>
      <dgm:spPr/>
      <dgm:t>
        <a:bodyPr/>
        <a:lstStyle/>
        <a:p>
          <a:pPr algn="ctr"/>
          <a:endParaRPr lang="ru-RU" sz="1300">
            <a:solidFill>
              <a:schemeClr val="tx1"/>
            </a:solidFill>
          </a:endParaRPr>
        </a:p>
      </dgm:t>
    </dgm:pt>
    <dgm:pt modelId="{9EE75B2B-11B0-4E22-AA5E-7EA6F7E78331}">
      <dgm:prSet phldrT="[Текст]" custT="1"/>
      <dgm:spPr>
        <a:solidFill>
          <a:schemeClr val="accent2"/>
        </a:solidFill>
      </dgm:spPr>
      <dgm:t>
        <a:bodyPr/>
        <a:lstStyle/>
        <a:p>
          <a:pPr algn="ctr"/>
          <a:r>
            <a:rPr lang="ru-RU" sz="1300" dirty="0" smtClean="0"/>
            <a:t>Предложения по </a:t>
          </a:r>
          <a:br>
            <a:rPr lang="ru-RU" sz="1300" dirty="0" smtClean="0"/>
          </a:br>
          <a:r>
            <a:rPr lang="ru-RU" sz="1300" dirty="0" smtClean="0"/>
            <a:t>реализации проекта</a:t>
          </a:r>
          <a:endParaRPr lang="ru-RU" sz="1300" dirty="0"/>
        </a:p>
      </dgm:t>
    </dgm:pt>
    <dgm:pt modelId="{1F8AF847-068E-4AF1-A17D-F9762D270E1B}" type="sibTrans" cxnId="{E56C86A2-1B68-49CF-A131-DCB064A61A61}">
      <dgm:prSet/>
      <dgm:spPr/>
      <dgm:t>
        <a:bodyPr/>
        <a:lstStyle/>
        <a:p>
          <a:pPr algn="ctr"/>
          <a:endParaRPr lang="ru-RU" sz="1300">
            <a:solidFill>
              <a:schemeClr val="tx1"/>
            </a:solidFill>
          </a:endParaRPr>
        </a:p>
      </dgm:t>
    </dgm:pt>
    <dgm:pt modelId="{816CF55B-1082-446C-807F-A57A2355E4AA}" type="parTrans" cxnId="{E56C86A2-1B68-49CF-A131-DCB064A61A61}">
      <dgm:prSet/>
      <dgm:spPr/>
      <dgm:t>
        <a:bodyPr/>
        <a:lstStyle/>
        <a:p>
          <a:pPr algn="ctr"/>
          <a:endParaRPr lang="ru-RU" sz="1300">
            <a:solidFill>
              <a:schemeClr val="tx1"/>
            </a:solidFill>
          </a:endParaRPr>
        </a:p>
      </dgm:t>
    </dgm:pt>
    <dgm:pt modelId="{9E8208E5-AA2D-4C19-9F0C-8AE477B0B2D9}">
      <dgm:prSet phldrT="[Текст]" custT="1"/>
      <dgm:spPr/>
      <dgm:t>
        <a:bodyPr/>
        <a:lstStyle/>
        <a:p>
          <a:pPr algn="ctr"/>
          <a:r>
            <a:rPr lang="ru-RU" sz="1300" dirty="0" smtClean="0"/>
            <a:t>Описание организационной </a:t>
          </a:r>
          <a:br>
            <a:rPr lang="ru-RU" sz="1300" dirty="0" smtClean="0"/>
          </a:br>
          <a:r>
            <a:rPr lang="ru-RU" sz="1300" dirty="0" smtClean="0"/>
            <a:t>и функциональной структуры</a:t>
          </a:r>
          <a:endParaRPr lang="ru-RU" sz="1300" dirty="0"/>
        </a:p>
      </dgm:t>
    </dgm:pt>
    <dgm:pt modelId="{C092FC79-6190-47DE-8497-B609FA368847}" type="parTrans" cxnId="{49E48452-D258-4943-82F2-991759BA9D2E}">
      <dgm:prSet/>
      <dgm:spPr/>
      <dgm:t>
        <a:bodyPr/>
        <a:lstStyle/>
        <a:p>
          <a:pPr algn="ctr"/>
          <a:endParaRPr lang="ru-RU" sz="1300">
            <a:solidFill>
              <a:schemeClr val="tx1"/>
            </a:solidFill>
          </a:endParaRPr>
        </a:p>
      </dgm:t>
    </dgm:pt>
    <dgm:pt modelId="{E70AB544-EC96-446A-B250-A8A991CAD41F}" type="sibTrans" cxnId="{49E48452-D258-4943-82F2-991759BA9D2E}">
      <dgm:prSet/>
      <dgm:spPr/>
      <dgm:t>
        <a:bodyPr/>
        <a:lstStyle/>
        <a:p>
          <a:pPr algn="ctr"/>
          <a:endParaRPr lang="ru-RU" sz="1300">
            <a:solidFill>
              <a:schemeClr val="tx1"/>
            </a:solidFill>
          </a:endParaRPr>
        </a:p>
      </dgm:t>
    </dgm:pt>
    <dgm:pt modelId="{BA5542BB-9990-410C-B781-E842AE625145}">
      <dgm:prSet phldrT="[Текст]" custT="1"/>
      <dgm:spPr/>
      <dgm:t>
        <a:bodyPr/>
        <a:lstStyle/>
        <a:p>
          <a:pPr algn="ctr"/>
          <a:r>
            <a:rPr lang="ru-RU" sz="1300" dirty="0" smtClean="0"/>
            <a:t>Определение границ и задач </a:t>
          </a:r>
          <a:br>
            <a:rPr lang="ru-RU" sz="1300" dirty="0" smtClean="0"/>
          </a:br>
          <a:r>
            <a:rPr lang="ru-RU" sz="1300" dirty="0" err="1" smtClean="0"/>
            <a:t>разрабатываемой</a:t>
          </a:r>
          <a:r>
            <a:rPr lang="ru-RU" sz="1300" dirty="0" smtClean="0"/>
            <a:t>  системы</a:t>
          </a:r>
          <a:endParaRPr lang="ru-RU" sz="1300" dirty="0"/>
        </a:p>
      </dgm:t>
    </dgm:pt>
    <dgm:pt modelId="{4787B69C-C1BB-41FD-9DAB-26995A014277}" type="parTrans" cxnId="{73109091-1F79-45AB-A0F5-8A585017601A}">
      <dgm:prSet/>
      <dgm:spPr/>
      <dgm:t>
        <a:bodyPr/>
        <a:lstStyle/>
        <a:p>
          <a:pPr algn="ctr"/>
          <a:endParaRPr lang="ru-RU" sz="1300">
            <a:solidFill>
              <a:schemeClr val="tx1"/>
            </a:solidFill>
          </a:endParaRPr>
        </a:p>
      </dgm:t>
    </dgm:pt>
    <dgm:pt modelId="{0D2323BC-A9D1-482F-BA45-9699F9BB2A60}" type="sibTrans" cxnId="{73109091-1F79-45AB-A0F5-8A585017601A}">
      <dgm:prSet/>
      <dgm:spPr/>
      <dgm:t>
        <a:bodyPr/>
        <a:lstStyle/>
        <a:p>
          <a:pPr algn="ctr"/>
          <a:endParaRPr lang="ru-RU" sz="1300">
            <a:solidFill>
              <a:schemeClr val="tx1"/>
            </a:solidFill>
          </a:endParaRPr>
        </a:p>
      </dgm:t>
    </dgm:pt>
    <dgm:pt modelId="{4FD8B108-49F7-4E47-BCE4-5CF6A8849B8A}" type="pres">
      <dgm:prSet presAssocID="{EEB80B50-B461-4A64-93C8-43C1F7EAE082}" presName="linear" presStyleCnt="0">
        <dgm:presLayoutVars>
          <dgm:animLvl val="lvl"/>
          <dgm:resizeHandles val="exact"/>
        </dgm:presLayoutVars>
      </dgm:prSet>
      <dgm:spPr/>
      <dgm:t>
        <a:bodyPr/>
        <a:lstStyle/>
        <a:p>
          <a:endParaRPr lang="ru-RU"/>
        </a:p>
      </dgm:t>
    </dgm:pt>
    <dgm:pt modelId="{048E7E97-B22B-4544-B97B-CDD9CD7E9F8B}" type="pres">
      <dgm:prSet presAssocID="{BA3EC452-8944-4477-9321-004A506216BE}" presName="parentText" presStyleLbl="node1" presStyleIdx="0" presStyleCnt="8">
        <dgm:presLayoutVars>
          <dgm:chMax val="0"/>
          <dgm:bulletEnabled val="1"/>
        </dgm:presLayoutVars>
      </dgm:prSet>
      <dgm:spPr/>
      <dgm:t>
        <a:bodyPr/>
        <a:lstStyle/>
        <a:p>
          <a:endParaRPr lang="ru-RU"/>
        </a:p>
      </dgm:t>
    </dgm:pt>
    <dgm:pt modelId="{905F5A80-EC70-439A-A080-E9F754676E54}" type="pres">
      <dgm:prSet presAssocID="{C1DC4D74-1994-4FCE-A817-DE89A72277E1}" presName="spacer" presStyleCnt="0"/>
      <dgm:spPr/>
    </dgm:pt>
    <dgm:pt modelId="{F7C278E8-1BC6-4B22-9FBF-87ED6BA8DF1F}" type="pres">
      <dgm:prSet presAssocID="{9E8208E5-AA2D-4C19-9F0C-8AE477B0B2D9}" presName="parentText" presStyleLbl="node1" presStyleIdx="1" presStyleCnt="8">
        <dgm:presLayoutVars>
          <dgm:chMax val="0"/>
          <dgm:bulletEnabled val="1"/>
        </dgm:presLayoutVars>
      </dgm:prSet>
      <dgm:spPr/>
      <dgm:t>
        <a:bodyPr/>
        <a:lstStyle/>
        <a:p>
          <a:endParaRPr lang="ru-RU"/>
        </a:p>
      </dgm:t>
    </dgm:pt>
    <dgm:pt modelId="{531530E3-85FC-4FCC-A388-EB7FB66977AA}" type="pres">
      <dgm:prSet presAssocID="{E70AB544-EC96-446A-B250-A8A991CAD41F}" presName="spacer" presStyleCnt="0"/>
      <dgm:spPr/>
    </dgm:pt>
    <dgm:pt modelId="{E47BEE09-A20C-4A56-8E31-B06387377479}" type="pres">
      <dgm:prSet presAssocID="{BA5542BB-9990-410C-B781-E842AE625145}" presName="parentText" presStyleLbl="node1" presStyleIdx="2" presStyleCnt="8">
        <dgm:presLayoutVars>
          <dgm:chMax val="0"/>
          <dgm:bulletEnabled val="1"/>
        </dgm:presLayoutVars>
      </dgm:prSet>
      <dgm:spPr/>
      <dgm:t>
        <a:bodyPr/>
        <a:lstStyle/>
        <a:p>
          <a:endParaRPr lang="ru-RU"/>
        </a:p>
      </dgm:t>
    </dgm:pt>
    <dgm:pt modelId="{A38012F8-4E1D-4178-B6E9-F8934E471F2C}" type="pres">
      <dgm:prSet presAssocID="{0D2323BC-A9D1-482F-BA45-9699F9BB2A60}" presName="spacer" presStyleCnt="0"/>
      <dgm:spPr/>
    </dgm:pt>
    <dgm:pt modelId="{47644805-364D-463C-944D-8A490281E2B3}" type="pres">
      <dgm:prSet presAssocID="{0AA1AF1F-84D9-46C0-A3BE-5FF140485798}" presName="parentText" presStyleLbl="node1" presStyleIdx="3" presStyleCnt="8">
        <dgm:presLayoutVars>
          <dgm:chMax val="0"/>
          <dgm:bulletEnabled val="1"/>
        </dgm:presLayoutVars>
      </dgm:prSet>
      <dgm:spPr/>
      <dgm:t>
        <a:bodyPr/>
        <a:lstStyle/>
        <a:p>
          <a:endParaRPr lang="ru-RU"/>
        </a:p>
      </dgm:t>
    </dgm:pt>
    <dgm:pt modelId="{AC41CE74-8B54-4F4F-A4EC-7CE6A63BAD22}" type="pres">
      <dgm:prSet presAssocID="{54C566D9-DB7A-4AA5-B5BA-B3D54FC3E2D5}" presName="spacer" presStyleCnt="0"/>
      <dgm:spPr/>
    </dgm:pt>
    <dgm:pt modelId="{87194164-9615-4FEB-B072-7B177D91D8A7}" type="pres">
      <dgm:prSet presAssocID="{E333432A-65F4-4AC6-9F3F-B6A50468895C}" presName="parentText" presStyleLbl="node1" presStyleIdx="4" presStyleCnt="8">
        <dgm:presLayoutVars>
          <dgm:chMax val="0"/>
          <dgm:bulletEnabled val="1"/>
        </dgm:presLayoutVars>
      </dgm:prSet>
      <dgm:spPr/>
      <dgm:t>
        <a:bodyPr/>
        <a:lstStyle/>
        <a:p>
          <a:endParaRPr lang="ru-RU"/>
        </a:p>
      </dgm:t>
    </dgm:pt>
    <dgm:pt modelId="{E52A87AF-D00F-435F-B78C-A0228B0C6DA4}" type="pres">
      <dgm:prSet presAssocID="{BFD0D000-01E7-4C4D-A793-9092E1E3EA6B}" presName="spacer" presStyleCnt="0"/>
      <dgm:spPr/>
    </dgm:pt>
    <dgm:pt modelId="{DE1FF338-6BD4-49A9-B479-9ACA5AA80F6A}" type="pres">
      <dgm:prSet presAssocID="{C6DC6053-6D14-4BED-844B-DAB262CC11DC}" presName="parentText" presStyleLbl="node1" presStyleIdx="5" presStyleCnt="8">
        <dgm:presLayoutVars>
          <dgm:chMax val="0"/>
          <dgm:bulletEnabled val="1"/>
        </dgm:presLayoutVars>
      </dgm:prSet>
      <dgm:spPr/>
      <dgm:t>
        <a:bodyPr/>
        <a:lstStyle/>
        <a:p>
          <a:endParaRPr lang="ru-RU"/>
        </a:p>
      </dgm:t>
    </dgm:pt>
    <dgm:pt modelId="{A14AF385-4D1F-40FF-A1C0-B91913B3D5EB}" type="pres">
      <dgm:prSet presAssocID="{527AB33F-7980-4BB7-AABD-98CDF996B457}" presName="spacer" presStyleCnt="0"/>
      <dgm:spPr/>
    </dgm:pt>
    <dgm:pt modelId="{A7C60CE6-372F-478E-811B-FEDF02B6D187}" type="pres">
      <dgm:prSet presAssocID="{92E0C4F6-137C-4747-B823-861071593666}" presName="parentText" presStyleLbl="node1" presStyleIdx="6" presStyleCnt="8">
        <dgm:presLayoutVars>
          <dgm:chMax val="0"/>
          <dgm:bulletEnabled val="1"/>
        </dgm:presLayoutVars>
      </dgm:prSet>
      <dgm:spPr/>
      <dgm:t>
        <a:bodyPr/>
        <a:lstStyle/>
        <a:p>
          <a:endParaRPr lang="ru-RU"/>
        </a:p>
      </dgm:t>
    </dgm:pt>
    <dgm:pt modelId="{F429173C-83C3-4CB8-B8FC-525ECFC98702}" type="pres">
      <dgm:prSet presAssocID="{9555162E-1438-4FEB-8B3E-D8284C632018}" presName="spacer" presStyleCnt="0"/>
      <dgm:spPr/>
    </dgm:pt>
    <dgm:pt modelId="{1765010B-29B7-49D1-8F44-07D4FF97EA6F}" type="pres">
      <dgm:prSet presAssocID="{9EE75B2B-11B0-4E22-AA5E-7EA6F7E78331}" presName="parentText" presStyleLbl="node1" presStyleIdx="7" presStyleCnt="8">
        <dgm:presLayoutVars>
          <dgm:chMax val="0"/>
          <dgm:bulletEnabled val="1"/>
        </dgm:presLayoutVars>
      </dgm:prSet>
      <dgm:spPr/>
      <dgm:t>
        <a:bodyPr/>
        <a:lstStyle/>
        <a:p>
          <a:endParaRPr lang="ru-RU"/>
        </a:p>
      </dgm:t>
    </dgm:pt>
  </dgm:ptLst>
  <dgm:cxnLst>
    <dgm:cxn modelId="{898200B7-5CA6-49B9-B1E5-3B450C002430}" type="presOf" srcId="{0AA1AF1F-84D9-46C0-A3BE-5FF140485798}" destId="{47644805-364D-463C-944D-8A490281E2B3}" srcOrd="0" destOrd="0" presId="urn:microsoft.com/office/officeart/2005/8/layout/vList2"/>
    <dgm:cxn modelId="{860F6B56-E494-4D04-9DF9-FBA60B643DA3}" type="presOf" srcId="{9E8208E5-AA2D-4C19-9F0C-8AE477B0B2D9}" destId="{F7C278E8-1BC6-4B22-9FBF-87ED6BA8DF1F}" srcOrd="0" destOrd="0" presId="urn:microsoft.com/office/officeart/2005/8/layout/vList2"/>
    <dgm:cxn modelId="{411B64E4-0C8A-4D70-8541-1B4BFFAFD4B6}" type="presOf" srcId="{BA3EC452-8944-4477-9321-004A506216BE}" destId="{048E7E97-B22B-4544-B97B-CDD9CD7E9F8B}" srcOrd="0" destOrd="0" presId="urn:microsoft.com/office/officeart/2005/8/layout/vList2"/>
    <dgm:cxn modelId="{0D085833-D3F4-4F09-B114-A313D190FE48}" type="presOf" srcId="{BA5542BB-9990-410C-B781-E842AE625145}" destId="{E47BEE09-A20C-4A56-8E31-B06387377479}" srcOrd="0" destOrd="0" presId="urn:microsoft.com/office/officeart/2005/8/layout/vList2"/>
    <dgm:cxn modelId="{38175424-22B4-47BB-9278-1D016063BC7B}" type="presOf" srcId="{E333432A-65F4-4AC6-9F3F-B6A50468895C}" destId="{87194164-9615-4FEB-B072-7B177D91D8A7}" srcOrd="0" destOrd="0" presId="urn:microsoft.com/office/officeart/2005/8/layout/vList2"/>
    <dgm:cxn modelId="{97B61019-BF16-44D4-BD66-A956614FB5A8}" type="presOf" srcId="{EEB80B50-B461-4A64-93C8-43C1F7EAE082}" destId="{4FD8B108-49F7-4E47-BCE4-5CF6A8849B8A}" srcOrd="0" destOrd="0" presId="urn:microsoft.com/office/officeart/2005/8/layout/vList2"/>
    <dgm:cxn modelId="{E56C86A2-1B68-49CF-A131-DCB064A61A61}" srcId="{EEB80B50-B461-4A64-93C8-43C1F7EAE082}" destId="{9EE75B2B-11B0-4E22-AA5E-7EA6F7E78331}" srcOrd="7" destOrd="0" parTransId="{816CF55B-1082-446C-807F-A57A2355E4AA}" sibTransId="{1F8AF847-068E-4AF1-A17D-F9762D270E1B}"/>
    <dgm:cxn modelId="{21F58422-CF4F-4CA1-8AA5-1FA20A0CFF86}" srcId="{EEB80B50-B461-4A64-93C8-43C1F7EAE082}" destId="{E333432A-65F4-4AC6-9F3F-B6A50468895C}" srcOrd="4" destOrd="0" parTransId="{F486639F-E6E4-4C5C-B318-8F28BD392CD4}" sibTransId="{BFD0D000-01E7-4C4D-A793-9092E1E3EA6B}"/>
    <dgm:cxn modelId="{D20648DA-1439-4257-BFDE-3BFB1FC73021}" type="presOf" srcId="{9EE75B2B-11B0-4E22-AA5E-7EA6F7E78331}" destId="{1765010B-29B7-49D1-8F44-07D4FF97EA6F}" srcOrd="0" destOrd="0" presId="urn:microsoft.com/office/officeart/2005/8/layout/vList2"/>
    <dgm:cxn modelId="{D1B337F4-A55E-4A88-90FC-CF6C92CF54C9}" type="presOf" srcId="{92E0C4F6-137C-4747-B823-861071593666}" destId="{A7C60CE6-372F-478E-811B-FEDF02B6D187}" srcOrd="0" destOrd="0" presId="urn:microsoft.com/office/officeart/2005/8/layout/vList2"/>
    <dgm:cxn modelId="{73109091-1F79-45AB-A0F5-8A585017601A}" srcId="{EEB80B50-B461-4A64-93C8-43C1F7EAE082}" destId="{BA5542BB-9990-410C-B781-E842AE625145}" srcOrd="2" destOrd="0" parTransId="{4787B69C-C1BB-41FD-9DAB-26995A014277}" sibTransId="{0D2323BC-A9D1-482F-BA45-9699F9BB2A60}"/>
    <dgm:cxn modelId="{99D32D64-D6B7-4045-9379-85FC5A25AA19}" srcId="{EEB80B50-B461-4A64-93C8-43C1F7EAE082}" destId="{0AA1AF1F-84D9-46C0-A3BE-5FF140485798}" srcOrd="3" destOrd="0" parTransId="{0B483207-0E67-4356-ABAA-E1171C3915B9}" sibTransId="{54C566D9-DB7A-4AA5-B5BA-B3D54FC3E2D5}"/>
    <dgm:cxn modelId="{49E48452-D258-4943-82F2-991759BA9D2E}" srcId="{EEB80B50-B461-4A64-93C8-43C1F7EAE082}" destId="{9E8208E5-AA2D-4C19-9F0C-8AE477B0B2D9}" srcOrd="1" destOrd="0" parTransId="{C092FC79-6190-47DE-8497-B609FA368847}" sibTransId="{E70AB544-EC96-446A-B250-A8A991CAD41F}"/>
    <dgm:cxn modelId="{6E4117C1-7ECB-4947-B8F0-BD05B24E5547}" srcId="{EEB80B50-B461-4A64-93C8-43C1F7EAE082}" destId="{BA3EC452-8944-4477-9321-004A506216BE}" srcOrd="0" destOrd="0" parTransId="{49B963A8-7DD1-4AF3-9C95-FF94AFA9F4BC}" sibTransId="{C1DC4D74-1994-4FCE-A817-DE89A72277E1}"/>
    <dgm:cxn modelId="{2BCE332F-620E-4B34-B737-193B7F47EED7}" srcId="{EEB80B50-B461-4A64-93C8-43C1F7EAE082}" destId="{C6DC6053-6D14-4BED-844B-DAB262CC11DC}" srcOrd="5" destOrd="0" parTransId="{714E142D-CDA7-440C-A497-C37B5F546130}" sibTransId="{527AB33F-7980-4BB7-AABD-98CDF996B457}"/>
    <dgm:cxn modelId="{8155C12D-132A-4B14-9A17-683977B3DD21}" type="presOf" srcId="{C6DC6053-6D14-4BED-844B-DAB262CC11DC}" destId="{DE1FF338-6BD4-49A9-B479-9ACA5AA80F6A}" srcOrd="0" destOrd="0" presId="urn:microsoft.com/office/officeart/2005/8/layout/vList2"/>
    <dgm:cxn modelId="{3B67C660-DA59-47B3-A930-311AEEA63718}" srcId="{EEB80B50-B461-4A64-93C8-43C1F7EAE082}" destId="{92E0C4F6-137C-4747-B823-861071593666}" srcOrd="6" destOrd="0" parTransId="{7E7AB432-D9B8-4151-915C-4A70447DE5CC}" sibTransId="{9555162E-1438-4FEB-8B3E-D8284C632018}"/>
    <dgm:cxn modelId="{F89EB4A3-2DE6-4BC9-8FF4-0F8151F9C7AE}" type="presParOf" srcId="{4FD8B108-49F7-4E47-BCE4-5CF6A8849B8A}" destId="{048E7E97-B22B-4544-B97B-CDD9CD7E9F8B}" srcOrd="0" destOrd="0" presId="urn:microsoft.com/office/officeart/2005/8/layout/vList2"/>
    <dgm:cxn modelId="{24C68A46-BFB6-4A6C-9400-52AD03691263}" type="presParOf" srcId="{4FD8B108-49F7-4E47-BCE4-5CF6A8849B8A}" destId="{905F5A80-EC70-439A-A080-E9F754676E54}" srcOrd="1" destOrd="0" presId="urn:microsoft.com/office/officeart/2005/8/layout/vList2"/>
    <dgm:cxn modelId="{DC244867-5AA5-48AB-878C-B992B06E7C37}" type="presParOf" srcId="{4FD8B108-49F7-4E47-BCE4-5CF6A8849B8A}" destId="{F7C278E8-1BC6-4B22-9FBF-87ED6BA8DF1F}" srcOrd="2" destOrd="0" presId="urn:microsoft.com/office/officeart/2005/8/layout/vList2"/>
    <dgm:cxn modelId="{B311DF81-26B2-479A-96FF-550A42CF7DE2}" type="presParOf" srcId="{4FD8B108-49F7-4E47-BCE4-5CF6A8849B8A}" destId="{531530E3-85FC-4FCC-A388-EB7FB66977AA}" srcOrd="3" destOrd="0" presId="urn:microsoft.com/office/officeart/2005/8/layout/vList2"/>
    <dgm:cxn modelId="{1711BAEB-D762-4BA1-8D77-CBCBD7C0A165}" type="presParOf" srcId="{4FD8B108-49F7-4E47-BCE4-5CF6A8849B8A}" destId="{E47BEE09-A20C-4A56-8E31-B06387377479}" srcOrd="4" destOrd="0" presId="urn:microsoft.com/office/officeart/2005/8/layout/vList2"/>
    <dgm:cxn modelId="{EB93C30E-E12D-451A-B962-7CABBDE4B24C}" type="presParOf" srcId="{4FD8B108-49F7-4E47-BCE4-5CF6A8849B8A}" destId="{A38012F8-4E1D-4178-B6E9-F8934E471F2C}" srcOrd="5" destOrd="0" presId="urn:microsoft.com/office/officeart/2005/8/layout/vList2"/>
    <dgm:cxn modelId="{095E10B9-4919-42A9-B9B8-E96F81336515}" type="presParOf" srcId="{4FD8B108-49F7-4E47-BCE4-5CF6A8849B8A}" destId="{47644805-364D-463C-944D-8A490281E2B3}" srcOrd="6" destOrd="0" presId="urn:microsoft.com/office/officeart/2005/8/layout/vList2"/>
    <dgm:cxn modelId="{EB05D98B-88F1-471A-93B9-5F6FE1A38BE6}" type="presParOf" srcId="{4FD8B108-49F7-4E47-BCE4-5CF6A8849B8A}" destId="{AC41CE74-8B54-4F4F-A4EC-7CE6A63BAD22}" srcOrd="7" destOrd="0" presId="urn:microsoft.com/office/officeart/2005/8/layout/vList2"/>
    <dgm:cxn modelId="{0106EDF2-BCED-4BDD-9A6F-5DA5BBC29D94}" type="presParOf" srcId="{4FD8B108-49F7-4E47-BCE4-5CF6A8849B8A}" destId="{87194164-9615-4FEB-B072-7B177D91D8A7}" srcOrd="8" destOrd="0" presId="urn:microsoft.com/office/officeart/2005/8/layout/vList2"/>
    <dgm:cxn modelId="{2157FC8C-0B64-4C14-8D38-63BF33E48248}" type="presParOf" srcId="{4FD8B108-49F7-4E47-BCE4-5CF6A8849B8A}" destId="{E52A87AF-D00F-435F-B78C-A0228B0C6DA4}" srcOrd="9" destOrd="0" presId="urn:microsoft.com/office/officeart/2005/8/layout/vList2"/>
    <dgm:cxn modelId="{F2B7EF0A-1E35-4DF9-A0F6-6ADD9B2D8B02}" type="presParOf" srcId="{4FD8B108-49F7-4E47-BCE4-5CF6A8849B8A}" destId="{DE1FF338-6BD4-49A9-B479-9ACA5AA80F6A}" srcOrd="10" destOrd="0" presId="urn:microsoft.com/office/officeart/2005/8/layout/vList2"/>
    <dgm:cxn modelId="{4DD2DCFB-B2F3-4361-89AE-59700A802E1E}" type="presParOf" srcId="{4FD8B108-49F7-4E47-BCE4-5CF6A8849B8A}" destId="{A14AF385-4D1F-40FF-A1C0-B91913B3D5EB}" srcOrd="11" destOrd="0" presId="urn:microsoft.com/office/officeart/2005/8/layout/vList2"/>
    <dgm:cxn modelId="{2464CE07-187E-43A9-9D66-542A5B2C4C10}" type="presParOf" srcId="{4FD8B108-49F7-4E47-BCE4-5CF6A8849B8A}" destId="{A7C60CE6-372F-478E-811B-FEDF02B6D187}" srcOrd="12" destOrd="0" presId="urn:microsoft.com/office/officeart/2005/8/layout/vList2"/>
    <dgm:cxn modelId="{4E436E23-0161-4B0E-A167-7C0EBBFB3B0B}" type="presParOf" srcId="{4FD8B108-49F7-4E47-BCE4-5CF6A8849B8A}" destId="{F429173C-83C3-4CB8-B8FC-525ECFC98702}" srcOrd="13" destOrd="0" presId="urn:microsoft.com/office/officeart/2005/8/layout/vList2"/>
    <dgm:cxn modelId="{73043740-9DD5-4369-B523-90064C1DA939}" type="presParOf" srcId="{4FD8B108-49F7-4E47-BCE4-5CF6A8849B8A}" destId="{1765010B-29B7-49D1-8F44-07D4FF97EA6F}" srcOrd="14" destOrd="0" presId="urn:microsoft.com/office/officeart/2005/8/layout/vList2"/>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C9B44B-7F5B-4902-8D34-B8B2E26EFBC7}" type="datetimeFigureOut">
              <a:rPr lang="ru-RU" smtClean="0"/>
              <a:pPr/>
              <a:t>12.03.2009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5A0B6B-C014-4465-A6CA-C184471FC78E}" type="slidenum">
              <a:rPr lang="ru-RU" smtClean="0"/>
              <a:pPr/>
              <a:t>‹#›</a:t>
            </a:fld>
            <a:endParaRPr lang="ru-RU"/>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3/12/2009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2FB71-CF6A-4027-B0B3-695CF9E7EE78}" type="slidenum">
              <a:rPr lang="ru-RU"/>
              <a:pPr/>
              <a:t>20</a:t>
            </a:fld>
            <a:endParaRPr lang="ru-RU"/>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14183" y="4343144"/>
            <a:ext cx="5029635" cy="4115019"/>
          </a:xfrm>
        </p:spPr>
        <p:txBody>
          <a:bodyPr/>
          <a:lstStyle/>
          <a:p>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2FB71-CF6A-4027-B0B3-695CF9E7EE78}" type="slidenum">
              <a:rPr lang="ru-RU"/>
              <a:pPr/>
              <a:t>21</a:t>
            </a:fld>
            <a:endParaRPr lang="ru-RU"/>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xfrm>
            <a:off x="914183" y="4343144"/>
            <a:ext cx="5029635" cy="4115019"/>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3078EFC2-7BD4-40EF-BA0A-F86F617A4E8E}" type="datetime8">
              <a:rPr lang="en-US" smtClean="0"/>
              <a:pPr algn="ctr"/>
              <a:t>3/12/2009 1:06 PM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r>
              <a:rPr lang="ru-RU" smtClean="0">
                <a:solidFill>
                  <a:schemeClr val="tx2"/>
                </a:solidFill>
              </a:rPr>
              <a:t>ООО "АСУ </a:t>
            </a:r>
            <a:r>
              <a:rPr lang="en-US" smtClean="0">
                <a:solidFill>
                  <a:schemeClr val="tx2"/>
                </a:solidFill>
              </a:rPr>
              <a:t>XXI </a:t>
            </a:r>
            <a:r>
              <a:rPr lang="ru-RU" smtClean="0">
                <a:solidFill>
                  <a:schemeClr val="tx2"/>
                </a:solidFill>
              </a:rPr>
              <a:t>век"</a:t>
            </a: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6A1BDDC-26F1-4C04-B159-E006FD463978}" type="datetime8">
              <a:rPr lang="en-US" smtClean="0">
                <a:solidFill>
                  <a:schemeClr val="tx2"/>
                </a:solidFill>
              </a:rPr>
              <a:pPr/>
              <a:t>3/12/2009 1:06 PM</a:t>
            </a:fld>
            <a:endParaRPr lang="en-US"/>
          </a:p>
        </p:txBody>
      </p:sp>
      <p:sp>
        <p:nvSpPr>
          <p:cNvPr id="5" name="Footer Placeholder 4"/>
          <p:cNvSpPr>
            <a:spLocks noGrp="1"/>
          </p:cNvSpPr>
          <p:nvPr>
            <p:ph type="ftr" sz="quarter" idx="11"/>
          </p:nvPr>
        </p:nvSpPr>
        <p:spPr/>
        <p:txBody>
          <a:bodyPr/>
          <a:lstStyle/>
          <a:p>
            <a:r>
              <a:rPr lang="ru-RU" smtClean="0"/>
              <a:t>ООО "АСУ </a:t>
            </a:r>
            <a:r>
              <a:rPr lang="en-US" smtClean="0"/>
              <a:t>XXI </a:t>
            </a:r>
            <a:r>
              <a:rPr lang="ru-RU" smtClean="0"/>
              <a:t>век"</a:t>
            </a:r>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93C6661C-25D1-468B-BB45-027A4F26CB5B}" type="datetime8">
              <a:rPr lang="en-US" smtClean="0">
                <a:solidFill>
                  <a:schemeClr val="tx2"/>
                </a:solidFill>
              </a:rPr>
              <a:pPr/>
              <a:t>3/12/2009 1:06 PM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ru-RU" smtClean="0"/>
              <a:t>ООО "АСУ </a:t>
            </a:r>
            <a:r>
              <a:rPr lang="en-US" smtClean="0"/>
              <a:t>XXI </a:t>
            </a:r>
            <a:r>
              <a:rPr lang="ru-RU" smtClean="0"/>
              <a:t>век"</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7B8F9156-68FC-43C5-A0FB-511E760741D3}" type="datetime8">
              <a:rPr lang="en-US" smtClean="0"/>
              <a:pPr/>
              <a:t>3/12/2009 1:06 PM</a:t>
            </a:fld>
            <a:endParaRPr lang="en-US" dirty="0"/>
          </a:p>
        </p:txBody>
      </p:sp>
      <p:sp>
        <p:nvSpPr>
          <p:cNvPr id="5" name="Footer Placeholder 4"/>
          <p:cNvSpPr>
            <a:spLocks noGrp="1"/>
          </p:cNvSpPr>
          <p:nvPr>
            <p:ph type="ftr" sz="quarter" idx="11"/>
          </p:nvPr>
        </p:nvSpPr>
        <p:spPr/>
        <p:txBody>
          <a:bodyPr/>
          <a:lstStyle/>
          <a:p>
            <a:r>
              <a:rPr lang="ru-RU" smtClean="0"/>
              <a:t>ООО "АСУ </a:t>
            </a:r>
            <a:r>
              <a:rPr lang="en-US" smtClean="0"/>
              <a:t>XXI </a:t>
            </a:r>
            <a:r>
              <a:rPr lang="ru-RU" smtClean="0"/>
              <a:t>век"</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dirty="0"/>
          </a:p>
        </p:txBody>
      </p:sp>
      <p:sp>
        <p:nvSpPr>
          <p:cNvPr id="12" name="Date Placeholder 11"/>
          <p:cNvSpPr>
            <a:spLocks noGrp="1"/>
          </p:cNvSpPr>
          <p:nvPr>
            <p:ph type="dt" sz="half" idx="10"/>
          </p:nvPr>
        </p:nvSpPr>
        <p:spPr/>
        <p:txBody>
          <a:bodyPr/>
          <a:lstStyle/>
          <a:p>
            <a:fld id="{14993090-1D9F-4D4B-9130-5AC7A1F57443}" type="datetime8">
              <a:rPr lang="en-US" smtClean="0"/>
              <a:pPr/>
              <a:t>3/12/2009 1:06 PM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r>
              <a:rPr lang="ru-RU" smtClean="0"/>
              <a:t>ООО "АСУ </a:t>
            </a:r>
            <a:r>
              <a:rPr lang="en-US" smtClean="0"/>
              <a:t>XXI </a:t>
            </a:r>
            <a:r>
              <a:rPr lang="ru-RU" smtClean="0"/>
              <a:t>век"</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5"/>
          </p:nvPr>
        </p:nvSpPr>
        <p:spPr/>
        <p:txBody>
          <a:bodyPr rtlCol="0"/>
          <a:lstStyle/>
          <a:p>
            <a:fld id="{347E3DBB-1EA2-4141-A007-7AA22792E8BC}" type="datetime8">
              <a:rPr lang="en-US" smtClean="0"/>
              <a:pPr/>
              <a:t>3/12/2009 1:06 PM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r>
              <a:rPr lang="ru-RU" smtClean="0"/>
              <a:t>ООО "АСУ </a:t>
            </a:r>
            <a:r>
              <a:rPr lang="en-US" smtClean="0"/>
              <a:t>XXI </a:t>
            </a:r>
            <a:r>
              <a:rPr lang="ru-RU" smtClean="0"/>
              <a:t>век"</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ru-RU" smtClean="0"/>
              <a:t>Образец заголовка</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Date Placeholder 9"/>
          <p:cNvSpPr>
            <a:spLocks noGrp="1"/>
          </p:cNvSpPr>
          <p:nvPr>
            <p:ph type="dt" sz="half" idx="15"/>
          </p:nvPr>
        </p:nvSpPr>
        <p:spPr/>
        <p:txBody>
          <a:bodyPr rtlCol="0"/>
          <a:lstStyle/>
          <a:p>
            <a:fld id="{C48911D3-4D32-45A1-A84D-7AEC46B6A1E0}" type="datetime8">
              <a:rPr lang="en-US" smtClean="0"/>
              <a:pPr/>
              <a:t>3/12/2009 1:06 PM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r>
              <a:rPr lang="ru-RU" smtClean="0"/>
              <a:t>ООО "АСУ </a:t>
            </a:r>
            <a:r>
              <a:rPr lang="en-US" smtClean="0"/>
              <a:t>XXI </a:t>
            </a:r>
            <a:r>
              <a:rPr lang="ru-RU" smtClean="0"/>
              <a:t>век"</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69573443-DAE8-4541-91D2-160E65BF73F5}" type="datetime8">
              <a:rPr lang="en-US" smtClean="0"/>
              <a:pPr/>
              <a:t>3/12/2009 1:06 PM</a:t>
            </a:fld>
            <a:endParaRPr lang="en-US"/>
          </a:p>
        </p:txBody>
      </p:sp>
      <p:sp>
        <p:nvSpPr>
          <p:cNvPr id="4" name="Footer Placeholder 3"/>
          <p:cNvSpPr>
            <a:spLocks noGrp="1"/>
          </p:cNvSpPr>
          <p:nvPr>
            <p:ph type="ftr" sz="quarter" idx="11"/>
          </p:nvPr>
        </p:nvSpPr>
        <p:spPr/>
        <p:txBody>
          <a:bodyPr/>
          <a:lstStyle/>
          <a:p>
            <a:r>
              <a:rPr lang="ru-RU" smtClean="0"/>
              <a:t>ООО "АСУ </a:t>
            </a:r>
            <a:r>
              <a:rPr lang="en-US" smtClean="0"/>
              <a:t>XXI </a:t>
            </a:r>
            <a:r>
              <a:rPr lang="ru-RU" smtClean="0"/>
              <a:t>век"</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25A34-CD74-4B5E-8BD9-677D6C142877}" type="datetime8">
              <a:rPr lang="en-US" smtClean="0"/>
              <a:pPr/>
              <a:t>3/12/2009 1:06 PM</a:t>
            </a:fld>
            <a:endParaRPr lang="en-US"/>
          </a:p>
        </p:txBody>
      </p:sp>
      <p:sp>
        <p:nvSpPr>
          <p:cNvPr id="3" name="Footer Placeholder 2"/>
          <p:cNvSpPr>
            <a:spLocks noGrp="1"/>
          </p:cNvSpPr>
          <p:nvPr>
            <p:ph type="ftr" sz="quarter" idx="11"/>
          </p:nvPr>
        </p:nvSpPr>
        <p:spPr/>
        <p:txBody>
          <a:bodyPr/>
          <a:lstStyle/>
          <a:p>
            <a:r>
              <a:rPr lang="ru-RU" smtClean="0"/>
              <a:t>ООО "АСУ </a:t>
            </a:r>
            <a:r>
              <a:rPr lang="en-US" smtClean="0"/>
              <a:t>XXI </a:t>
            </a:r>
            <a:r>
              <a:rPr lang="ru-RU" smtClean="0"/>
              <a:t>век"</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7338E73D-117F-4FCD-8095-8FEDA7E20BF1}" type="datetime8">
              <a:rPr lang="en-US" smtClean="0"/>
              <a:pPr/>
              <a:t>3/12/2009 1:06 PM</a:t>
            </a:fld>
            <a:endParaRPr lang="en-US"/>
          </a:p>
        </p:txBody>
      </p:sp>
      <p:sp>
        <p:nvSpPr>
          <p:cNvPr id="6" name="Footer Placeholder 5"/>
          <p:cNvSpPr>
            <a:spLocks noGrp="1"/>
          </p:cNvSpPr>
          <p:nvPr>
            <p:ph type="ftr" sz="quarter" idx="11"/>
          </p:nvPr>
        </p:nvSpPr>
        <p:spPr/>
        <p:txBody>
          <a:bodyPr/>
          <a:lstStyle/>
          <a:p>
            <a:r>
              <a:rPr lang="ru-RU" smtClean="0"/>
              <a:t>ООО "АСУ </a:t>
            </a:r>
            <a:r>
              <a:rPr lang="en-US" smtClean="0"/>
              <a:t>XXI </a:t>
            </a:r>
            <a:r>
              <a:rPr lang="ru-RU" smtClean="0"/>
              <a:t>век"</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Content Placeholder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ru-RU" smtClean="0"/>
              <a:t>Образец заголовка</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14212FEC-9EF6-4F3A-A987-7DF2E56A80C8}" type="datetime8">
              <a:rPr lang="en-US" smtClean="0"/>
              <a:pPr/>
              <a:t>3/12/2009 1:06 PM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r>
              <a:rPr lang="ru-RU" smtClean="0"/>
              <a:t>ООО "АСУ </a:t>
            </a:r>
            <a:r>
              <a:rPr lang="en-US" smtClean="0"/>
              <a:t>XXI </a:t>
            </a:r>
            <a:r>
              <a:rPr lang="ru-RU" smtClean="0"/>
              <a:t>век"</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ru-RU" smtClean="0"/>
              <a:t>Образец заголовка</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26D0A6B7-6743-40AA-B647-50936CA28A9A}" type="datetime8">
              <a:rPr lang="en-US" smtClean="0">
                <a:solidFill>
                  <a:schemeClr val="tx2"/>
                </a:solidFill>
              </a:rPr>
              <a:pPr/>
              <a:t>3/12/2009 1:06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r>
              <a:rPr lang="ru-RU" sz="1400" smtClean="0">
                <a:solidFill>
                  <a:schemeClr val="tx2"/>
                </a:solidFill>
              </a:rPr>
              <a:t>ООО "АСУ </a:t>
            </a:r>
            <a:r>
              <a:rPr lang="en-US" sz="1400" smtClean="0">
                <a:solidFill>
                  <a:schemeClr val="tx2"/>
                </a:solidFill>
              </a:rPr>
              <a:t>XXI </a:t>
            </a:r>
            <a:r>
              <a:rPr lang="ru-RU" sz="1400" smtClean="0">
                <a:solidFill>
                  <a:schemeClr val="tx2"/>
                </a:solidFill>
              </a:rPr>
              <a:t>век"</a:t>
            </a: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diagramColors" Target="../diagrams/colors12.xml"/><Relationship Id="rId3" Type="http://schemas.openxmlformats.org/officeDocument/2006/relationships/diagramLayout" Target="../diagrams/layout10.xml"/><Relationship Id="rId7" Type="http://schemas.openxmlformats.org/officeDocument/2006/relationships/diagramLayout" Target="../diagrams/layout11.xml"/><Relationship Id="rId12" Type="http://schemas.openxmlformats.org/officeDocument/2006/relationships/diagramQuickStyle" Target="../diagrams/quickStyle1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diagramData" Target="../diagrams/data11.xml"/><Relationship Id="rId11" Type="http://schemas.openxmlformats.org/officeDocument/2006/relationships/diagramLayout" Target="../diagrams/layout12.xml"/><Relationship Id="rId5" Type="http://schemas.openxmlformats.org/officeDocument/2006/relationships/diagramColors" Target="../diagrams/colors10.xml"/><Relationship Id="rId10" Type="http://schemas.openxmlformats.org/officeDocument/2006/relationships/diagramData" Target="../diagrams/data12.xml"/><Relationship Id="rId4" Type="http://schemas.openxmlformats.org/officeDocument/2006/relationships/diagramQuickStyle" Target="../diagrams/quickStyle10.xml"/><Relationship Id="rId9" Type="http://schemas.openxmlformats.org/officeDocument/2006/relationships/diagramColors" Target="../diagrams/colors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5.png"/><Relationship Id="rId7" Type="http://schemas.openxmlformats.org/officeDocument/2006/relationships/diagramLayout" Target="../diagrams/layout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diagramColors" Target="../diagrams/colors14.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diagramQuickStyle" Target="../diagrams/quickStyle15.xml"/><Relationship Id="rId3" Type="http://schemas.openxmlformats.org/officeDocument/2006/relationships/image" Target="../media/image15.png"/><Relationship Id="rId7" Type="http://schemas.openxmlformats.org/officeDocument/2006/relationships/oleObject" Target="../embeddings/oleObject4.bin"/><Relationship Id="rId12" Type="http://schemas.openxmlformats.org/officeDocument/2006/relationships/diagramLayout" Target="../diagrams/layout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diagramData" Target="../diagrams/data15.xml"/><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diagramColors" Target="../diagrams/colors15.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diagramQuickStyle" Target="../diagrams/quickStyle16.xml"/><Relationship Id="rId3" Type="http://schemas.openxmlformats.org/officeDocument/2006/relationships/image" Target="../media/image15.png"/><Relationship Id="rId7" Type="http://schemas.openxmlformats.org/officeDocument/2006/relationships/oleObject" Target="../embeddings/oleObject11.bin"/><Relationship Id="rId12" Type="http://schemas.openxmlformats.org/officeDocument/2006/relationships/diagramLayout" Target="../diagrams/layout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diagramData" Target="../diagrams/data16.xml"/><Relationship Id="rId5" Type="http://schemas.openxmlformats.org/officeDocument/2006/relationships/oleObject" Target="../embeddings/oleObject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 Id="rId14" Type="http://schemas.openxmlformats.org/officeDocument/2006/relationships/diagramColors" Target="../diagrams/colors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26" Type="http://schemas.openxmlformats.org/officeDocument/2006/relationships/image" Target="../media/image40.jpeg"/><Relationship Id="rId3" Type="http://schemas.openxmlformats.org/officeDocument/2006/relationships/image" Target="../media/image17.jpeg"/><Relationship Id="rId21" Type="http://schemas.openxmlformats.org/officeDocument/2006/relationships/image" Target="../media/image35.jpeg"/><Relationship Id="rId34" Type="http://schemas.openxmlformats.org/officeDocument/2006/relationships/image" Target="../media/image48.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33" Type="http://schemas.openxmlformats.org/officeDocument/2006/relationships/image" Target="../media/image47.jpeg"/><Relationship Id="rId38" Type="http://schemas.openxmlformats.org/officeDocument/2006/relationships/image" Target="../media/image52.jpeg"/><Relationship Id="rId2" Type="http://schemas.openxmlformats.org/officeDocument/2006/relationships/notesSlide" Target="../notesSlides/notesSlide3.xml"/><Relationship Id="rId16" Type="http://schemas.openxmlformats.org/officeDocument/2006/relationships/image" Target="../media/image30.jpeg"/><Relationship Id="rId20" Type="http://schemas.openxmlformats.org/officeDocument/2006/relationships/image" Target="../media/image34.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eg"/><Relationship Id="rId32" Type="http://schemas.openxmlformats.org/officeDocument/2006/relationships/image" Target="../media/image46.jpeg"/><Relationship Id="rId37" Type="http://schemas.openxmlformats.org/officeDocument/2006/relationships/image" Target="../media/image51.jpe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28" Type="http://schemas.openxmlformats.org/officeDocument/2006/relationships/image" Target="../media/image42.jpeg"/><Relationship Id="rId36" Type="http://schemas.openxmlformats.org/officeDocument/2006/relationships/image" Target="../media/image50.jpeg"/><Relationship Id="rId10" Type="http://schemas.openxmlformats.org/officeDocument/2006/relationships/image" Target="../media/image24.jpeg"/><Relationship Id="rId19" Type="http://schemas.openxmlformats.org/officeDocument/2006/relationships/image" Target="../media/image33.jpeg"/><Relationship Id="rId31" Type="http://schemas.openxmlformats.org/officeDocument/2006/relationships/image" Target="../media/image45.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jpeg"/><Relationship Id="rId30" Type="http://schemas.openxmlformats.org/officeDocument/2006/relationships/image" Target="../media/image44.jpeg"/><Relationship Id="rId35"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hyperlink" Target="http://www.asuxxivek.spb.r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mailbox@asuxxivek.spb.r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214282" y="4038600"/>
            <a:ext cx="8715436" cy="1828800"/>
          </a:xfrm>
        </p:spPr>
        <p:txBody>
          <a:bodyPr>
            <a:normAutofit/>
          </a:bodyPr>
          <a:lstStyle/>
          <a:p>
            <a:r>
              <a:rPr lang="ru-RU" sz="4400" b="1" kern="1200" cap="all" baseline="0" noProof="0" dirty="0" smtClean="0">
                <a:solidFill>
                  <a:schemeClr val="bg2"/>
                </a:solidFill>
                <a:latin typeface="+mj-lt"/>
                <a:ea typeface="+mj-ea"/>
                <a:cs typeface="+mj-cs"/>
              </a:rPr>
              <a:t>ОБСЛЕДОВАНИЕ </a:t>
            </a:r>
            <a:br>
              <a:rPr lang="ru-RU" sz="4400" b="1" kern="1200" cap="all" baseline="0" noProof="0" dirty="0" smtClean="0">
                <a:solidFill>
                  <a:schemeClr val="bg2"/>
                </a:solidFill>
                <a:latin typeface="+mj-lt"/>
                <a:ea typeface="+mj-ea"/>
                <a:cs typeface="+mj-cs"/>
              </a:rPr>
            </a:br>
            <a:r>
              <a:rPr lang="ru-RU" sz="4400" b="1" kern="1200" cap="all" baseline="0" noProof="0" dirty="0" smtClean="0">
                <a:solidFill>
                  <a:schemeClr val="bg2"/>
                </a:solidFill>
                <a:latin typeface="+mj-lt"/>
                <a:ea typeface="+mj-ea"/>
                <a:cs typeface="+mj-cs"/>
              </a:rPr>
              <a:t>ПРЕДПРИЯТИЯ</a:t>
            </a:r>
            <a:endParaRPr lang="ru-RU" b="1" noProof="0" dirty="0">
              <a:solidFill>
                <a:schemeClr val="bg2"/>
              </a:solidFill>
            </a:endParaRPr>
          </a:p>
        </p:txBody>
      </p:sp>
      <p:pic>
        <p:nvPicPr>
          <p:cNvPr id="4" name="Picture 33" descr="ASU_logo"/>
          <p:cNvPicPr>
            <a:picLocks noChangeAspect="1" noChangeArrowheads="1"/>
          </p:cNvPicPr>
          <p:nvPr/>
        </p:nvPicPr>
        <p:blipFill>
          <a:blip r:embed="rId3"/>
          <a:srcRect/>
          <a:stretch>
            <a:fillRect/>
          </a:stretch>
        </p:blipFill>
        <p:spPr bwMode="auto">
          <a:xfrm>
            <a:off x="7858148" y="6215082"/>
            <a:ext cx="996950" cy="3460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2246769"/>
          </a:xfrm>
          <a:prstGeom prst="rect">
            <a:avLst/>
          </a:prstGeom>
          <a:noFill/>
          <a:ln>
            <a:solidFill>
              <a:schemeClr val="tx2">
                <a:lumMod val="60000"/>
                <a:lumOff val="40000"/>
              </a:schemeClr>
            </a:solidFill>
            <a:prstDash val="dash"/>
          </a:ln>
        </p:spPr>
        <p:txBody>
          <a:bodyPr wrap="square" rtlCol="0">
            <a:spAutoFit/>
          </a:bodyPr>
          <a:lstStyle/>
          <a:p>
            <a:r>
              <a:rPr lang="ru-RU" sz="1400" dirty="0" smtClean="0">
                <a:cs typeface="Arial" pitchFamily="34" charset="0"/>
              </a:rPr>
              <a:t>На этом этапе производится диагностика состояния информационной среды на предприятии (оценка используемого компьютерного оборудования, программного обеспечения, коммуникаций, уровня квалификации </a:t>
            </a:r>
            <a:r>
              <a:rPr lang="ru-RU" sz="1400" dirty="0" err="1" smtClean="0">
                <a:cs typeface="Arial" pitchFamily="34" charset="0"/>
              </a:rPr>
              <a:t>ИТ-специалистов</a:t>
            </a:r>
            <a:r>
              <a:rPr lang="ru-RU" sz="1400" dirty="0" smtClean="0">
                <a:cs typeface="Arial" pitchFamily="34" charset="0"/>
              </a:rPr>
              <a:t> и т. п.). </a:t>
            </a:r>
          </a:p>
          <a:p>
            <a:endParaRPr lang="ru-RU" sz="1400" dirty="0" smtClean="0">
              <a:cs typeface="Arial" pitchFamily="34" charset="0"/>
            </a:endParaRPr>
          </a:p>
          <a:p>
            <a:r>
              <a:rPr lang="ru-RU" sz="1400" dirty="0" smtClean="0">
                <a:cs typeface="Arial" pitchFamily="34" charset="0"/>
              </a:rPr>
              <a:t>Задача этапа – понять, достаточно ли у заказчика информационных ресурсов для успешного внедрения системы автоматизации.</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4500594"/>
          </a:xfrm>
          <a:prstGeom prst="rect">
            <a:avLst/>
          </a:prstGeom>
          <a:noFill/>
          <a:ln>
            <a:solidFill>
              <a:schemeClr val="tx2">
                <a:lumMod val="60000"/>
                <a:lumOff val="40000"/>
              </a:schemeClr>
            </a:solidFill>
            <a:prstDash val="dash"/>
          </a:ln>
        </p:spPr>
        <p:txBody>
          <a:bodyPr wrap="square" rtlCol="0">
            <a:spAutoFit/>
          </a:bodyPr>
          <a:lstStyle/>
          <a:p>
            <a:pPr lvl="0"/>
            <a:r>
              <a:rPr lang="ru-RU" sz="1400" dirty="0" smtClean="0">
                <a:cs typeface="Arial" pitchFamily="34" charset="0"/>
              </a:rPr>
              <a:t>Актуальной задачей обследования является уточнение окончательного бюджета проекта и сроков его реализации с учетом всех </a:t>
            </a:r>
            <a:r>
              <a:rPr lang="ru-RU" sz="1400" dirty="0" err="1" smtClean="0">
                <a:cs typeface="Arial" pitchFamily="34" charset="0"/>
              </a:rPr>
              <a:t>полученных</a:t>
            </a:r>
            <a:r>
              <a:rPr lang="ru-RU" sz="1400" dirty="0" smtClean="0">
                <a:cs typeface="Arial" pitchFamily="34" charset="0"/>
              </a:rPr>
              <a:t> данных.  На эти сроки могут влиять самые разнообразные факторы:</a:t>
            </a:r>
          </a:p>
          <a:p>
            <a:pPr lvl="0">
              <a:buFont typeface="Calibri" pitchFamily="34" charset="0"/>
              <a:buChar char="–"/>
            </a:pPr>
            <a:r>
              <a:rPr lang="ru-RU" sz="1400" dirty="0" smtClean="0">
                <a:cs typeface="Arial" pitchFamily="34" charset="0"/>
              </a:rPr>
              <a:t> готовность управленческого аппарата клиента к участию в проекте; </a:t>
            </a:r>
          </a:p>
          <a:p>
            <a:pPr lvl="0">
              <a:buFont typeface="Calibri" pitchFamily="34" charset="0"/>
              <a:buChar char="–"/>
            </a:pPr>
            <a:r>
              <a:rPr lang="ru-RU" sz="1400" dirty="0" smtClean="0">
                <a:cs typeface="Arial" pitchFamily="34" charset="0"/>
              </a:rPr>
              <a:t> мотивация представителей заказчика и исполнителя; </a:t>
            </a:r>
          </a:p>
          <a:p>
            <a:pPr lvl="0">
              <a:buFont typeface="Calibri" pitchFamily="34" charset="0"/>
              <a:buChar char="–"/>
            </a:pPr>
            <a:r>
              <a:rPr lang="ru-RU" sz="1400" dirty="0" smtClean="0">
                <a:cs typeface="Arial" pitchFamily="34" charset="0"/>
              </a:rPr>
              <a:t> вероятность саботажа со стороны работников </a:t>
            </a:r>
            <a:r>
              <a:rPr lang="ru-RU" sz="1400" dirty="0" err="1" smtClean="0">
                <a:cs typeface="Arial" pitchFamily="34" charset="0"/>
              </a:rPr>
              <a:t>автоматизируемых</a:t>
            </a:r>
            <a:r>
              <a:rPr lang="ru-RU" sz="1400" dirty="0" smtClean="0">
                <a:cs typeface="Arial" pitchFamily="34" charset="0"/>
              </a:rPr>
              <a:t> подразделений; </a:t>
            </a:r>
          </a:p>
          <a:p>
            <a:pPr lvl="0">
              <a:buFont typeface="Calibri" pitchFamily="34" charset="0"/>
              <a:buChar char="–"/>
            </a:pPr>
            <a:r>
              <a:rPr lang="ru-RU" sz="1400" dirty="0" smtClean="0">
                <a:cs typeface="Arial" pitchFamily="34" charset="0"/>
              </a:rPr>
              <a:t> возможное увольнение (или, наоборот, прием на работу) ключевого менеджера через некоторое время после начала проекта;</a:t>
            </a:r>
          </a:p>
          <a:p>
            <a:pPr lvl="0">
              <a:buFont typeface="Calibri" pitchFamily="34" charset="0"/>
              <a:buChar char="–"/>
            </a:pPr>
            <a:r>
              <a:rPr lang="ru-RU" sz="1400" dirty="0" smtClean="0">
                <a:cs typeface="Arial" pitchFamily="34" charset="0"/>
              </a:rPr>
              <a:t> недостаточность </a:t>
            </a:r>
            <a:r>
              <a:rPr lang="ru-RU" sz="1400" dirty="0" err="1" smtClean="0">
                <a:cs typeface="Arial" pitchFamily="34" charset="0"/>
              </a:rPr>
              <a:t>существующего</a:t>
            </a:r>
            <a:r>
              <a:rPr lang="ru-RU" sz="1400" dirty="0" smtClean="0">
                <a:cs typeface="Arial" pitchFamily="34" charset="0"/>
              </a:rPr>
              <a:t> парка компьютеров и технологической базы для достижения всех целей автоматизации и др. </a:t>
            </a:r>
          </a:p>
          <a:p>
            <a:pPr lvl="0"/>
            <a:endParaRPr lang="ru-RU" sz="800" dirty="0" smtClean="0">
              <a:cs typeface="Arial" pitchFamily="34" charset="0"/>
            </a:endParaRPr>
          </a:p>
          <a:p>
            <a:pPr lvl="0"/>
            <a:r>
              <a:rPr lang="ru-RU" sz="1400" dirty="0" smtClean="0">
                <a:cs typeface="Arial" pitchFamily="34" charset="0"/>
              </a:rPr>
              <a:t>Поэтому необходимо детально выяснить все указанные обстоятельства и отразить их в отчете.</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нутый угол 10"/>
          <p:cNvSpPr/>
          <p:nvPr/>
        </p:nvSpPr>
        <p:spPr>
          <a:xfrm>
            <a:off x="857224" y="2071678"/>
            <a:ext cx="7858180" cy="4286281"/>
          </a:xfrm>
          <a:prstGeom prst="foldedCorner">
            <a:avLst>
              <a:gd name="adj" fmla="val 1400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a:p>
        </p:txBody>
      </p:sp>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Фрагмент схемы </a:t>
            </a:r>
            <a:br>
              <a:rPr lang="ru-RU" sz="3400" b="1" dirty="0" smtClean="0">
                <a:latin typeface="Tahoma" pitchFamily="34" charset="0"/>
                <a:cs typeface="Tahoma" pitchFamily="34" charset="0"/>
              </a:rPr>
            </a:br>
            <a:r>
              <a:rPr lang="ru-RU" sz="3400" dirty="0" smtClean="0">
                <a:latin typeface="Tahoma" pitchFamily="34" charset="0"/>
                <a:cs typeface="Tahoma" pitchFamily="34" charset="0"/>
              </a:rPr>
              <a:t>организационной структуры</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Группа 9"/>
          <p:cNvGrpSpPr/>
          <p:nvPr/>
        </p:nvGrpSpPr>
        <p:grpSpPr>
          <a:xfrm>
            <a:off x="6947313" y="267868"/>
            <a:ext cx="1768091" cy="2089562"/>
            <a:chOff x="3214678" y="2214530"/>
            <a:chExt cx="3929090" cy="4643470"/>
          </a:xfrm>
        </p:grpSpPr>
        <p:sp>
          <p:nvSpPr>
            <p:cNvPr id="8" name="Стрелка вниз 7"/>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9" name="Схема 8"/>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graphicFrame>
        <p:nvGraphicFramePr>
          <p:cNvPr id="12" name="Содержимое 3"/>
          <p:cNvGraphicFramePr>
            <a:graphicFrameLocks noGrp="1"/>
          </p:cNvGraphicFramePr>
          <p:nvPr>
            <p:ph idx="1"/>
          </p:nvPr>
        </p:nvGraphicFramePr>
        <p:xfrm>
          <a:off x="414366" y="2143116"/>
          <a:ext cx="8229600" cy="450059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3" name="TextBox 12"/>
          <p:cNvSpPr txBox="1"/>
          <p:nvPr/>
        </p:nvSpPr>
        <p:spPr>
          <a:xfrm>
            <a:off x="785786" y="1571612"/>
            <a:ext cx="3018455" cy="461665"/>
          </a:xfrm>
          <a:prstGeom prst="rect">
            <a:avLst/>
          </a:prstGeom>
          <a:noFill/>
        </p:spPr>
        <p:txBody>
          <a:bodyPr wrap="none" rtlCol="0">
            <a:spAutoFit/>
          </a:bodyPr>
          <a:lstStyle/>
          <a:p>
            <a:r>
              <a:rPr lang="ru-RU" sz="2400" b="1" smtClean="0">
                <a:solidFill>
                  <a:srgbClr val="C00000"/>
                </a:solidFill>
              </a:rPr>
              <a:t>Отдел обслуживания</a:t>
            </a:r>
            <a:endParaRPr lang="ru-RU" sz="2400" b="1" dirty="0">
              <a:solidFill>
                <a:srgbClr val="C0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45000" y="45000"/>
                                    </p:animScale>
                                  </p:childTnLst>
                                </p:cTn>
                              </p:par>
                              <p:par>
                                <p:cTn id="7" presetID="6" presetClass="emph" presetSubtype="0" fill="hold" grpId="0" nodeType="withEffect">
                                  <p:stCondLst>
                                    <p:cond delay="0"/>
                                  </p:stCondLst>
                                  <p:childTnLst>
                                    <p:animScale>
                                      <p:cBhvr>
                                        <p:cTn id="8" dur="2000" fill="hold"/>
                                        <p:tgtEl>
                                          <p:spTgt spid="5"/>
                                        </p:tgtEl>
                                      </p:cBhvr>
                                      <p:by x="45000" y="45000"/>
                                    </p:animScale>
                                  </p:childTnLst>
                                </p:cTn>
                              </p:par>
                              <p:par>
                                <p:cTn id="9" presetID="56" presetClass="path" presetSubtype="0" accel="50000" decel="50000" fill="hold" grpId="1" nodeType="withEffect">
                                  <p:stCondLst>
                                    <p:cond delay="0"/>
                                  </p:stCondLst>
                                  <p:childTnLst>
                                    <p:animMotion origin="layout" path="M 5E-6 4.07407E-6 L 0.58907 -0.40348 " pathEditMode="relative" rAng="0" ptsTypes="AA">
                                      <p:cBhvr>
                                        <p:cTn id="10" dur="2000" fill="hold"/>
                                        <p:tgtEl>
                                          <p:spTgt spid="4"/>
                                        </p:tgtEl>
                                        <p:attrNameLst>
                                          <p:attrName>ppt_x</p:attrName>
                                          <p:attrName>ppt_y</p:attrName>
                                        </p:attrNameLst>
                                      </p:cBhvr>
                                      <p:rCtr x="294" y="-202"/>
                                    </p:animMotion>
                                  </p:childTnLst>
                                </p:cTn>
                              </p:par>
                              <p:par>
                                <p:cTn id="11" presetID="56" presetClass="path" presetSubtype="0" accel="50000" decel="50000" fill="hold" grpId="1" nodeType="withEffect">
                                  <p:stCondLst>
                                    <p:cond delay="0"/>
                                  </p:stCondLst>
                                  <p:childTnLst>
                                    <p:animMotion origin="layout" path="M -2.5E-6 4.07407E-6 L 0.65886 -0.40348 " pathEditMode="relative" rAng="0" ptsTypes="AA">
                                      <p:cBhvr>
                                        <p:cTn id="12" dur="2000" fill="hold"/>
                                        <p:tgtEl>
                                          <p:spTgt spid="5"/>
                                        </p:tgtEl>
                                        <p:attrNameLst>
                                          <p:attrName>ppt_x</p:attrName>
                                          <p:attrName>ppt_y</p:attrName>
                                        </p:attrNameLst>
                                      </p:cBhvr>
                                      <p:rCtr x="329" y="-202"/>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childTnLst>
                          </p:cTn>
                        </p:par>
                        <p:par>
                          <p:cTn id="16" fill="hold">
                            <p:stCondLst>
                              <p:cond delay="2000"/>
                            </p:stCondLst>
                            <p:childTnLst>
                              <p:par>
                                <p:cTn id="17" presetID="1" presetClass="exit" presetSubtype="0" fill="hold" grpId="2" nodeType="after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7"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2" grpId="0"/>
      <p:bldGraphic spid="4" grpId="0">
        <p:bldAsOne/>
      </p:bldGraphic>
      <p:bldGraphic spid="4" grpId="1">
        <p:bldAsOne/>
      </p:bldGraphic>
      <p:bldGraphic spid="12"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53400" cy="919162"/>
          </a:xfrm>
        </p:spPr>
        <p:txBody>
          <a:bodyPr>
            <a:normAutofit/>
          </a:bodyPr>
          <a:lstStyle/>
          <a:p>
            <a:pPr>
              <a:lnSpc>
                <a:spcPct val="90000"/>
              </a:lnSpc>
            </a:pPr>
            <a:r>
              <a:rPr lang="ru-RU" sz="2800" b="1" dirty="0" smtClean="0">
                <a:latin typeface="Tahoma" pitchFamily="34" charset="0"/>
                <a:cs typeface="Tahoma" pitchFamily="34" charset="0"/>
              </a:rPr>
              <a:t>Задачи</a:t>
            </a:r>
            <a:r>
              <a:rPr lang="ru-RU" sz="2800" dirty="0" smtClean="0">
                <a:latin typeface="Tahoma" pitchFamily="34" charset="0"/>
                <a:cs typeface="Tahoma" pitchFamily="34" charset="0"/>
              </a:rPr>
              <a:t>, решаемые </a:t>
            </a:r>
            <a:r>
              <a:rPr lang="ru-RU" sz="2800" b="1" dirty="0" smtClean="0">
                <a:latin typeface="Tahoma" pitchFamily="34" charset="0"/>
                <a:cs typeface="Tahoma" pitchFamily="34" charset="0"/>
              </a:rPr>
              <a:t/>
            </a:r>
            <a:br>
              <a:rPr lang="ru-RU" sz="2800" b="1" dirty="0" smtClean="0">
                <a:latin typeface="Tahoma" pitchFamily="34" charset="0"/>
                <a:cs typeface="Tahoma" pitchFamily="34" charset="0"/>
              </a:rPr>
            </a:br>
            <a:r>
              <a:rPr lang="ru-RU" sz="2200" dirty="0" smtClean="0">
                <a:latin typeface="Tahoma" pitchFamily="34" charset="0"/>
                <a:cs typeface="Tahoma" pitchFamily="34" charset="0"/>
              </a:rPr>
              <a:t>информационной системой складского учета</a:t>
            </a:r>
            <a:endParaRPr lang="ru-RU" sz="2200" dirty="0">
              <a:solidFill>
                <a:srgbClr val="FF0000"/>
              </a:solidFill>
              <a:latin typeface="Tahoma" pitchFamily="34" charset="0"/>
              <a:cs typeface="Tahoma" pitchFamily="34" charset="0"/>
            </a:endParaRPr>
          </a:p>
        </p:txBody>
      </p:sp>
      <p:sp>
        <p:nvSpPr>
          <p:cNvPr id="3" name="Содержимое 2"/>
          <p:cNvSpPr>
            <a:spLocks noGrp="1"/>
          </p:cNvSpPr>
          <p:nvPr>
            <p:ph idx="1"/>
          </p:nvPr>
        </p:nvSpPr>
        <p:spPr>
          <a:xfrm>
            <a:off x="642910" y="1714488"/>
            <a:ext cx="8153400" cy="4495800"/>
          </a:xfrm>
        </p:spPr>
        <p:txBody>
          <a:bodyPr>
            <a:normAutofit fontScale="70000" lnSpcReduction="20000"/>
          </a:bodyPr>
          <a:lstStyle/>
          <a:p>
            <a:r>
              <a:rPr lang="ru-RU" dirty="0" smtClean="0"/>
              <a:t>Информационное обеспечение работы склада </a:t>
            </a:r>
            <a:br>
              <a:rPr lang="ru-RU" dirty="0" smtClean="0"/>
            </a:br>
            <a:r>
              <a:rPr lang="ru-RU" dirty="0" smtClean="0"/>
              <a:t>готовой продукции и процессов отгрузки;</a:t>
            </a:r>
          </a:p>
          <a:p>
            <a:r>
              <a:rPr lang="ru-RU" dirty="0" smtClean="0"/>
              <a:t>Контроль лимитов складских остатков сырья </a:t>
            </a:r>
            <a:br>
              <a:rPr lang="ru-RU" dirty="0" smtClean="0"/>
            </a:br>
            <a:r>
              <a:rPr lang="ru-RU" dirty="0" smtClean="0"/>
              <a:t>и незавершенного производства;</a:t>
            </a:r>
          </a:p>
          <a:p>
            <a:r>
              <a:rPr lang="ru-RU" dirty="0" smtClean="0"/>
              <a:t>Планирование объемов производства;</a:t>
            </a:r>
          </a:p>
          <a:p>
            <a:r>
              <a:rPr lang="ru-RU" dirty="0" smtClean="0"/>
              <a:t>Электронный документооборот между отделами и цехами;</a:t>
            </a:r>
          </a:p>
          <a:p>
            <a:r>
              <a:rPr lang="ru-RU" dirty="0" smtClean="0"/>
              <a:t>Бухгалтерский учет;</a:t>
            </a:r>
          </a:p>
          <a:p>
            <a:r>
              <a:rPr lang="ru-RU" dirty="0" smtClean="0"/>
              <a:t>Контроль над величинами дебиторской и кредиторской задолженностей;</a:t>
            </a:r>
          </a:p>
          <a:p>
            <a:r>
              <a:rPr lang="ru-RU" dirty="0" smtClean="0"/>
              <a:t>Контроль загрузки производственных мощностей;</a:t>
            </a:r>
          </a:p>
          <a:p>
            <a:r>
              <a:rPr lang="ru-RU" dirty="0" smtClean="0"/>
              <a:t>Планирование заказов сырья и материалов;</a:t>
            </a:r>
          </a:p>
          <a:p>
            <a:r>
              <a:rPr lang="ru-RU" dirty="0" smtClean="0"/>
              <a:t>Поддержка бюджетирования;</a:t>
            </a:r>
          </a:p>
          <a:p>
            <a:r>
              <a:rPr lang="ru-RU" dirty="0" smtClean="0"/>
              <a:t>Управленческий учет;</a:t>
            </a:r>
          </a:p>
          <a:p>
            <a:r>
              <a:rPr lang="ru-RU" dirty="0" smtClean="0"/>
              <a:t>Финансовый анализ.</a:t>
            </a:r>
            <a:endParaRPr lang="ru-RU" dirty="0"/>
          </a:p>
        </p:txBody>
      </p:sp>
      <p:grpSp>
        <p:nvGrpSpPr>
          <p:cNvPr id="4" name="Группа 3"/>
          <p:cNvGrpSpPr/>
          <p:nvPr/>
        </p:nvGrpSpPr>
        <p:grpSpPr>
          <a:xfrm>
            <a:off x="6947313" y="267868"/>
            <a:ext cx="1768091" cy="2089562"/>
            <a:chOff x="3214678" y="2214530"/>
            <a:chExt cx="3929090" cy="4643470"/>
          </a:xfrm>
        </p:grpSpPr>
        <p:sp>
          <p:nvSpPr>
            <p:cNvPr id="5" name="Стрелка вниз 4"/>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6" name="Схема 5"/>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71472" y="571480"/>
            <a:ext cx="8229600" cy="714372"/>
          </a:xfrm>
        </p:spPr>
        <p:txBody>
          <a:bodyPr>
            <a:normAutofit/>
          </a:bodyPr>
          <a:lstStyle/>
          <a:p>
            <a:r>
              <a:rPr lang="ru-RU" sz="3200" b="1" dirty="0" smtClean="0">
                <a:latin typeface="Tahoma" pitchFamily="34" charset="0"/>
                <a:cs typeface="Tahoma" pitchFamily="34" charset="0"/>
              </a:rPr>
              <a:t>Схемы бизнес-процессов</a:t>
            </a:r>
            <a:endParaRPr lang="ru-RU" sz="3200" b="1" dirty="0">
              <a:latin typeface="Tahoma" pitchFamily="34" charset="0"/>
              <a:cs typeface="Tahoma" pitchFamily="34" charset="0"/>
            </a:endParaRPr>
          </a:p>
        </p:txBody>
      </p:sp>
      <p:pic>
        <p:nvPicPr>
          <p:cNvPr id="11" name="Picture 4"/>
          <p:cNvPicPr>
            <a:picLocks noChangeAspect="1" noChangeArrowheads="1"/>
          </p:cNvPicPr>
          <p:nvPr/>
        </p:nvPicPr>
        <p:blipFill>
          <a:blip r:embed="rId3"/>
          <a:srcRect/>
          <a:stretch>
            <a:fillRect/>
          </a:stretch>
        </p:blipFill>
        <p:spPr bwMode="auto">
          <a:xfrm>
            <a:off x="3500430" y="2643181"/>
            <a:ext cx="2369652" cy="3714776"/>
          </a:xfrm>
          <a:prstGeom prst="rect">
            <a:avLst/>
          </a:prstGeom>
          <a:noFill/>
          <a:ln w="9525">
            <a:noFill/>
            <a:miter lim="800000"/>
            <a:headEnd/>
            <a:tailEnd/>
          </a:ln>
          <a:effectLst/>
        </p:spPr>
      </p:pic>
      <p:pic>
        <p:nvPicPr>
          <p:cNvPr id="20482" name="Picture 2"/>
          <p:cNvPicPr>
            <a:picLocks noChangeAspect="1" noChangeArrowheads="1"/>
          </p:cNvPicPr>
          <p:nvPr/>
        </p:nvPicPr>
        <p:blipFill>
          <a:blip r:embed="rId4" cstate="print"/>
          <a:srcRect/>
          <a:stretch>
            <a:fillRect/>
          </a:stretch>
        </p:blipFill>
        <p:spPr bwMode="auto">
          <a:xfrm>
            <a:off x="642910" y="1714487"/>
            <a:ext cx="2710906" cy="4643471"/>
          </a:xfrm>
          <a:prstGeom prst="rect">
            <a:avLst/>
          </a:prstGeom>
          <a:noFill/>
          <a:ln w="9525">
            <a:noFill/>
            <a:miter lim="800000"/>
            <a:headEnd/>
            <a:tailEnd/>
          </a:ln>
          <a:effectLst/>
        </p:spPr>
      </p:pic>
      <p:pic>
        <p:nvPicPr>
          <p:cNvPr id="20483" name="Picture 3"/>
          <p:cNvPicPr>
            <a:picLocks noChangeAspect="1" noChangeArrowheads="1"/>
          </p:cNvPicPr>
          <p:nvPr/>
        </p:nvPicPr>
        <p:blipFill>
          <a:blip r:embed="rId5" cstate="print"/>
          <a:srcRect/>
          <a:stretch>
            <a:fillRect/>
          </a:stretch>
        </p:blipFill>
        <p:spPr bwMode="auto">
          <a:xfrm>
            <a:off x="6000760" y="2643181"/>
            <a:ext cx="2783759" cy="3714776"/>
          </a:xfrm>
          <a:prstGeom prst="rect">
            <a:avLst/>
          </a:prstGeom>
          <a:noFill/>
          <a:ln w="9525">
            <a:noFill/>
            <a:miter lim="800000"/>
            <a:headEnd/>
            <a:tailEnd/>
          </a:ln>
          <a:effectLst/>
        </p:spPr>
      </p:pic>
      <p:sp>
        <p:nvSpPr>
          <p:cNvPr id="7" name="TextBox 6"/>
          <p:cNvSpPr txBox="1"/>
          <p:nvPr/>
        </p:nvSpPr>
        <p:spPr>
          <a:xfrm>
            <a:off x="3500430" y="1571612"/>
            <a:ext cx="3429024" cy="954107"/>
          </a:xfrm>
          <a:prstGeom prst="rect">
            <a:avLst/>
          </a:prstGeom>
          <a:noFill/>
        </p:spPr>
        <p:txBody>
          <a:bodyPr wrap="square" rtlCol="0">
            <a:spAutoFit/>
          </a:bodyPr>
          <a:lstStyle/>
          <a:p>
            <a:r>
              <a:rPr lang="ru-RU" sz="1400" dirty="0" smtClean="0">
                <a:cs typeface="Arial" pitchFamily="34" charset="0"/>
              </a:rPr>
              <a:t>Схемы бизнес-процессов предприятия реализованные в </a:t>
            </a:r>
            <a:r>
              <a:rPr lang="ru-RU" sz="1400" dirty="0" err="1" smtClean="0">
                <a:cs typeface="Arial" pitchFamily="34" charset="0"/>
              </a:rPr>
              <a:t>кросс-функциональной</a:t>
            </a:r>
            <a:r>
              <a:rPr lang="ru-RU" sz="1400" dirty="0" smtClean="0">
                <a:cs typeface="Arial" pitchFamily="34" charset="0"/>
              </a:rPr>
              <a:t> нотации с использованием среды </a:t>
            </a:r>
            <a:r>
              <a:rPr lang="en-US" sz="1400" dirty="0" smtClean="0">
                <a:latin typeface="Calibri" pitchFamily="34" charset="0"/>
                <a:cs typeface="Arial" pitchFamily="34" charset="0"/>
              </a:rPr>
              <a:t>Microsoft Visio</a:t>
            </a:r>
            <a:r>
              <a:rPr lang="ru-RU" sz="1400" dirty="0" smtClean="0">
                <a:latin typeface="Calibri" pitchFamily="34" charset="0"/>
                <a:cs typeface="Arial" pitchFamily="34" charset="0"/>
              </a:rPr>
              <a:t>.</a:t>
            </a:r>
            <a:endParaRPr lang="ru-RU" sz="1400" dirty="0">
              <a:latin typeface="Calibri" pitchFamily="34" charset="0"/>
              <a:cs typeface="Arial" pitchFamily="34" charset="0"/>
            </a:endParaRPr>
          </a:p>
        </p:txBody>
      </p:sp>
      <p:grpSp>
        <p:nvGrpSpPr>
          <p:cNvPr id="9" name="Группа 8"/>
          <p:cNvGrpSpPr/>
          <p:nvPr/>
        </p:nvGrpSpPr>
        <p:grpSpPr>
          <a:xfrm>
            <a:off x="6947313" y="267868"/>
            <a:ext cx="1768091" cy="2089562"/>
            <a:chOff x="3214678" y="2214530"/>
            <a:chExt cx="3929090" cy="4643470"/>
          </a:xfrm>
        </p:grpSpPr>
        <p:sp>
          <p:nvSpPr>
            <p:cNvPr id="10" name="Стрелка вниз 9"/>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12" name="Схема 11"/>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Прямоугольник 141"/>
          <p:cNvSpPr/>
          <p:nvPr/>
        </p:nvSpPr>
        <p:spPr>
          <a:xfrm>
            <a:off x="3286117" y="2357429"/>
            <a:ext cx="2357454" cy="421484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0" name="Соединительная линия уступом 94"/>
          <p:cNvCxnSpPr/>
          <p:nvPr/>
        </p:nvCxnSpPr>
        <p:spPr>
          <a:xfrm rot="5400000">
            <a:off x="4471193" y="6542903"/>
            <a:ext cx="344490" cy="1588"/>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571472" y="285728"/>
            <a:ext cx="8686800" cy="1000132"/>
          </a:xfrm>
        </p:spPr>
        <p:txBody>
          <a:bodyPr>
            <a:noAutofit/>
          </a:bodyPr>
          <a:lstStyle/>
          <a:p>
            <a:pPr>
              <a:lnSpc>
                <a:spcPct val="80000"/>
              </a:lnSpc>
            </a:pPr>
            <a:r>
              <a:rPr lang="ru-RU" sz="3200" b="1" dirty="0" smtClean="0">
                <a:latin typeface="Tahoma" pitchFamily="34" charset="0"/>
                <a:cs typeface="Tahoma" pitchFamily="34" charset="0"/>
              </a:rPr>
              <a:t>Фрагмент схемы </a:t>
            </a:r>
            <a:br>
              <a:rPr lang="ru-RU" sz="3200" b="1" dirty="0" smtClean="0">
                <a:latin typeface="Tahoma" pitchFamily="34" charset="0"/>
                <a:cs typeface="Tahoma" pitchFamily="34" charset="0"/>
              </a:rPr>
            </a:br>
            <a:r>
              <a:rPr lang="ru-RU" sz="3200" dirty="0" smtClean="0">
                <a:latin typeface="Tahoma" pitchFamily="34" charset="0"/>
                <a:cs typeface="Tahoma" pitchFamily="34" charset="0"/>
              </a:rPr>
              <a:t>бизнес-процесса предприятия</a:t>
            </a:r>
            <a:endParaRPr lang="ru-RU" sz="3200" dirty="0">
              <a:latin typeface="Tahoma" pitchFamily="34" charset="0"/>
              <a:cs typeface="Tahoma" pitchFamily="34" charset="0"/>
            </a:endParaRPr>
          </a:p>
        </p:txBody>
      </p:sp>
      <p:sp>
        <p:nvSpPr>
          <p:cNvPr id="16" name="Прямоугольник 15"/>
          <p:cNvSpPr/>
          <p:nvPr/>
        </p:nvSpPr>
        <p:spPr>
          <a:xfrm>
            <a:off x="3286117" y="2071676"/>
            <a:ext cx="2357454" cy="285753"/>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effectLst>
                  <a:outerShdw blurRad="38100" dist="38100" dir="2700000" algn="tl">
                    <a:srgbClr val="000000">
                      <a:alpha val="43137"/>
                    </a:srgbClr>
                  </a:outerShdw>
                </a:effectLst>
                <a:latin typeface="Tahoma" pitchFamily="34" charset="0"/>
                <a:cs typeface="Tahoma" pitchFamily="34" charset="0"/>
              </a:rPr>
              <a:t>Начальник отдела обслуживания</a:t>
            </a:r>
            <a:endParaRPr lang="ru-RU" sz="1100" dirty="0">
              <a:effectLst>
                <a:outerShdw blurRad="38100" dist="38100" dir="2700000" algn="tl">
                  <a:srgbClr val="000000">
                    <a:alpha val="43137"/>
                  </a:srgbClr>
                </a:outerShdw>
              </a:effectLst>
              <a:latin typeface="Tahoma" pitchFamily="34" charset="0"/>
              <a:cs typeface="Tahoma" pitchFamily="34" charset="0"/>
            </a:endParaRPr>
          </a:p>
        </p:txBody>
      </p:sp>
      <p:sp>
        <p:nvSpPr>
          <p:cNvPr id="18" name="Блок-схема: документ 17"/>
          <p:cNvSpPr/>
          <p:nvPr/>
        </p:nvSpPr>
        <p:spPr>
          <a:xfrm>
            <a:off x="1855775" y="2500305"/>
            <a:ext cx="857256" cy="500066"/>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Заявка на покупку</a:t>
            </a:r>
          </a:p>
          <a:p>
            <a:pPr algn="ctr"/>
            <a:r>
              <a:rPr lang="ru-RU" sz="800" dirty="0" smtClean="0">
                <a:solidFill>
                  <a:srgbClr val="002060"/>
                </a:solidFill>
                <a:latin typeface="Tahoma" pitchFamily="34" charset="0"/>
                <a:cs typeface="Tahoma" pitchFamily="34" charset="0"/>
              </a:rPr>
              <a:t>(план)</a:t>
            </a:r>
            <a:endParaRPr lang="ru-RU" sz="800" dirty="0">
              <a:solidFill>
                <a:srgbClr val="002060"/>
              </a:solidFill>
              <a:latin typeface="Tahoma" pitchFamily="34" charset="0"/>
              <a:cs typeface="Tahoma" pitchFamily="34" charset="0"/>
            </a:endParaRPr>
          </a:p>
        </p:txBody>
      </p:sp>
      <p:sp>
        <p:nvSpPr>
          <p:cNvPr id="20" name="Блок-схема: решение 19"/>
          <p:cNvSpPr/>
          <p:nvPr/>
        </p:nvSpPr>
        <p:spPr>
          <a:xfrm>
            <a:off x="1571605" y="3214685"/>
            <a:ext cx="1428760" cy="714380"/>
          </a:xfrm>
          <a:prstGeom prst="flowChartDecis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44000" rIns="0" bIns="0" rtlCol="0" anchor="ctr"/>
          <a:lstStyle/>
          <a:p>
            <a:pPr algn="ctr"/>
            <a:r>
              <a:rPr lang="ru-RU" sz="800" dirty="0" smtClean="0">
                <a:solidFill>
                  <a:srgbClr val="002060"/>
                </a:solidFill>
                <a:latin typeface="Tahoma" pitchFamily="34" charset="0"/>
                <a:cs typeface="Tahoma" pitchFamily="34" charset="0"/>
              </a:rPr>
              <a:t>Специальные условия поставки</a:t>
            </a:r>
          </a:p>
          <a:p>
            <a:endParaRPr lang="ru-RU" sz="800" dirty="0">
              <a:solidFill>
                <a:srgbClr val="002060"/>
              </a:solidFill>
              <a:latin typeface="Tahoma" pitchFamily="34" charset="0"/>
              <a:cs typeface="Tahoma" pitchFamily="34" charset="0"/>
            </a:endParaRPr>
          </a:p>
        </p:txBody>
      </p:sp>
      <p:cxnSp>
        <p:nvCxnSpPr>
          <p:cNvPr id="24" name="Прямая со стрелкой 23"/>
          <p:cNvCxnSpPr>
            <a:stCxn id="18" idx="2"/>
            <a:endCxn id="20" idx="0"/>
          </p:cNvCxnSpPr>
          <p:nvPr/>
        </p:nvCxnSpPr>
        <p:spPr>
          <a:xfrm rot="16200000" flipH="1">
            <a:off x="2161507" y="3090207"/>
            <a:ext cx="247374" cy="1582"/>
          </a:xfrm>
          <a:prstGeom prst="straightConnector1">
            <a:avLst/>
          </a:prstGeom>
          <a:ln>
            <a:solidFill>
              <a:srgbClr val="00206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 name="Прямоугольник 29"/>
          <p:cNvSpPr/>
          <p:nvPr/>
        </p:nvSpPr>
        <p:spPr>
          <a:xfrm>
            <a:off x="5643571" y="2357430"/>
            <a:ext cx="1571636" cy="4214842"/>
          </a:xfrm>
          <a:prstGeom prst="rect">
            <a:avLst/>
          </a:prstGeom>
          <a:blipFill>
            <a:blip r:embed="rId3"/>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Блок-схема: процесс 30"/>
          <p:cNvSpPr/>
          <p:nvPr/>
        </p:nvSpPr>
        <p:spPr>
          <a:xfrm>
            <a:off x="6000760" y="3695703"/>
            <a:ext cx="928694" cy="519114"/>
          </a:xfrm>
          <a:prstGeom prst="flowChart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Согласование условий договора</a:t>
            </a:r>
            <a:endParaRPr lang="ru-RU" sz="800" dirty="0">
              <a:solidFill>
                <a:srgbClr val="002060"/>
              </a:solidFill>
              <a:latin typeface="Tahoma" pitchFamily="34" charset="0"/>
              <a:cs typeface="Tahoma" pitchFamily="34" charset="0"/>
            </a:endParaRPr>
          </a:p>
        </p:txBody>
      </p:sp>
      <p:sp>
        <p:nvSpPr>
          <p:cNvPr id="33" name="Блок-схема: документ 32"/>
          <p:cNvSpPr/>
          <p:nvPr/>
        </p:nvSpPr>
        <p:spPr>
          <a:xfrm>
            <a:off x="6034101" y="4357693"/>
            <a:ext cx="857256" cy="500066"/>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Договор</a:t>
            </a:r>
          </a:p>
        </p:txBody>
      </p:sp>
      <p:sp>
        <p:nvSpPr>
          <p:cNvPr id="55" name="Блок-схема: документ 54"/>
          <p:cNvSpPr/>
          <p:nvPr/>
        </p:nvSpPr>
        <p:spPr>
          <a:xfrm>
            <a:off x="1857356" y="4572007"/>
            <a:ext cx="857256" cy="500066"/>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Счет</a:t>
            </a:r>
          </a:p>
        </p:txBody>
      </p:sp>
      <p:sp>
        <p:nvSpPr>
          <p:cNvPr id="56" name="Блок-схема: документ 55"/>
          <p:cNvSpPr/>
          <p:nvPr/>
        </p:nvSpPr>
        <p:spPr>
          <a:xfrm>
            <a:off x="4214810" y="5143511"/>
            <a:ext cx="857256" cy="500066"/>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Договор</a:t>
            </a:r>
          </a:p>
        </p:txBody>
      </p:sp>
      <p:cxnSp>
        <p:nvCxnSpPr>
          <p:cNvPr id="75" name="Прямая со стрелкой 74"/>
          <p:cNvCxnSpPr>
            <a:stCxn id="31" idx="2"/>
            <a:endCxn id="33" idx="0"/>
          </p:cNvCxnSpPr>
          <p:nvPr/>
        </p:nvCxnSpPr>
        <p:spPr>
          <a:xfrm rot="5400000">
            <a:off x="6392480" y="4285066"/>
            <a:ext cx="142876" cy="2378"/>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Соединительная линия уступом 89"/>
          <p:cNvCxnSpPr>
            <a:stCxn id="33" idx="2"/>
            <a:endCxn id="56" idx="0"/>
          </p:cNvCxnSpPr>
          <p:nvPr/>
        </p:nvCxnSpPr>
        <p:spPr>
          <a:xfrm rot="5400000">
            <a:off x="5393678" y="4074460"/>
            <a:ext cx="318812" cy="1819291"/>
          </a:xfrm>
          <a:prstGeom prst="bentConnector3">
            <a:avLst>
              <a:gd name="adj1" fmla="val 50000"/>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Соединительная линия уступом 94"/>
          <p:cNvCxnSpPr>
            <a:stCxn id="20" idx="1"/>
            <a:endCxn id="56" idx="0"/>
          </p:cNvCxnSpPr>
          <p:nvPr/>
        </p:nvCxnSpPr>
        <p:spPr>
          <a:xfrm rot="10800000" flipH="1" flipV="1">
            <a:off x="1571604" y="3571875"/>
            <a:ext cx="3071833" cy="1571636"/>
          </a:xfrm>
          <a:prstGeom prst="bentConnector4">
            <a:avLst>
              <a:gd name="adj1" fmla="val -7442"/>
              <a:gd name="adj2" fmla="val 31304"/>
            </a:avLst>
          </a:prstGeom>
          <a:ln>
            <a:solidFill>
              <a:srgbClr val="00206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3" name="Прямоугольник 142"/>
          <p:cNvSpPr/>
          <p:nvPr/>
        </p:nvSpPr>
        <p:spPr>
          <a:xfrm>
            <a:off x="1000100" y="2357429"/>
            <a:ext cx="2286017" cy="421484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Прямоугольник 143"/>
          <p:cNvSpPr/>
          <p:nvPr/>
        </p:nvSpPr>
        <p:spPr>
          <a:xfrm>
            <a:off x="714348" y="2071677"/>
            <a:ext cx="285752" cy="4500594"/>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200" dirty="0" smtClean="0">
                <a:effectLst>
                  <a:outerShdw blurRad="38100" dist="38100" dir="2700000" algn="tl">
                    <a:srgbClr val="000000">
                      <a:alpha val="43137"/>
                    </a:srgbClr>
                  </a:outerShdw>
                </a:effectLst>
                <a:latin typeface="Tahoma" pitchFamily="34" charset="0"/>
                <a:cs typeface="Tahoma" pitchFamily="34" charset="0"/>
              </a:rPr>
              <a:t>Формирование документов</a:t>
            </a:r>
            <a:endParaRPr lang="ru-RU" sz="1200" dirty="0">
              <a:effectLst>
                <a:outerShdw blurRad="38100" dist="38100" dir="2700000" algn="tl">
                  <a:srgbClr val="000000">
                    <a:alpha val="43137"/>
                  </a:srgbClr>
                </a:outerShdw>
              </a:effectLst>
              <a:latin typeface="Tahoma" pitchFamily="34" charset="0"/>
              <a:cs typeface="Tahoma" pitchFamily="34" charset="0"/>
            </a:endParaRPr>
          </a:p>
        </p:txBody>
      </p:sp>
      <p:sp>
        <p:nvSpPr>
          <p:cNvPr id="145" name="Блок-схема: типовой процесс 144"/>
          <p:cNvSpPr/>
          <p:nvPr/>
        </p:nvSpPr>
        <p:spPr>
          <a:xfrm>
            <a:off x="4071934" y="5942030"/>
            <a:ext cx="1143008" cy="428628"/>
          </a:xfrm>
          <a:prstGeom prst="flowChartPredefined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Передача документов клиенту</a:t>
            </a:r>
            <a:endParaRPr lang="ru-RU" sz="800" dirty="0">
              <a:solidFill>
                <a:srgbClr val="002060"/>
              </a:solidFill>
              <a:latin typeface="Tahoma" pitchFamily="34" charset="0"/>
              <a:cs typeface="Tahoma" pitchFamily="34" charset="0"/>
            </a:endParaRPr>
          </a:p>
        </p:txBody>
      </p:sp>
      <p:cxnSp>
        <p:nvCxnSpPr>
          <p:cNvPr id="146" name="Соединительная линия уступом 94"/>
          <p:cNvCxnSpPr>
            <a:stCxn id="55" idx="2"/>
            <a:endCxn id="145" idx="0"/>
          </p:cNvCxnSpPr>
          <p:nvPr/>
        </p:nvCxnSpPr>
        <p:spPr>
          <a:xfrm rot="16200000" flipH="1">
            <a:off x="3013203" y="4311794"/>
            <a:ext cx="903017" cy="2357454"/>
          </a:xfrm>
          <a:prstGeom prst="bentConnector3">
            <a:avLst>
              <a:gd name="adj1" fmla="val 79534"/>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Соединительная линия уступом 94"/>
          <p:cNvCxnSpPr>
            <a:stCxn id="56" idx="2"/>
            <a:endCxn id="145" idx="0"/>
          </p:cNvCxnSpPr>
          <p:nvPr/>
        </p:nvCxnSpPr>
        <p:spPr>
          <a:xfrm rot="5400000">
            <a:off x="4477682" y="5776273"/>
            <a:ext cx="331513" cy="1588"/>
          </a:xfrm>
          <a:prstGeom prst="bentConnector3">
            <a:avLst>
              <a:gd name="adj1" fmla="val 50000"/>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1000100" y="2071676"/>
            <a:ext cx="2286017" cy="285753"/>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effectLst>
                  <a:outerShdw blurRad="38100" dist="38100" dir="2700000" algn="tl">
                    <a:srgbClr val="000000">
                      <a:alpha val="43137"/>
                    </a:srgbClr>
                  </a:outerShdw>
                </a:effectLst>
                <a:latin typeface="Tahoma" pitchFamily="34" charset="0"/>
                <a:cs typeface="Tahoma" pitchFamily="34" charset="0"/>
              </a:rPr>
              <a:t>Сотрудник договорного отдела</a:t>
            </a:r>
          </a:p>
        </p:txBody>
      </p:sp>
      <p:sp>
        <p:nvSpPr>
          <p:cNvPr id="34" name="Прямоугольник 33"/>
          <p:cNvSpPr/>
          <p:nvPr/>
        </p:nvSpPr>
        <p:spPr>
          <a:xfrm>
            <a:off x="5643571" y="2071676"/>
            <a:ext cx="1571636" cy="285753"/>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effectLst>
                  <a:outerShdw blurRad="38100" dist="38100" dir="2700000" algn="tl">
                    <a:srgbClr val="000000">
                      <a:alpha val="43137"/>
                    </a:srgbClr>
                  </a:outerShdw>
                </a:effectLst>
                <a:latin typeface="Tahoma" pitchFamily="34" charset="0"/>
                <a:cs typeface="Tahoma" pitchFamily="34" charset="0"/>
              </a:rPr>
              <a:t>Юрист</a:t>
            </a:r>
            <a:endParaRPr lang="ru-RU" sz="1100" dirty="0">
              <a:effectLst>
                <a:outerShdw blurRad="38100" dist="38100" dir="2700000" algn="tl">
                  <a:srgbClr val="000000">
                    <a:alpha val="43137"/>
                  </a:srgbClr>
                </a:outerShdw>
              </a:effectLst>
              <a:latin typeface="Tahoma" pitchFamily="34" charset="0"/>
              <a:cs typeface="Tahoma" pitchFamily="34" charset="0"/>
            </a:endParaRPr>
          </a:p>
        </p:txBody>
      </p:sp>
      <p:sp>
        <p:nvSpPr>
          <p:cNvPr id="13" name="Прямоугольник 12"/>
          <p:cNvSpPr/>
          <p:nvPr/>
        </p:nvSpPr>
        <p:spPr>
          <a:xfrm>
            <a:off x="714349" y="1714486"/>
            <a:ext cx="6500858" cy="3571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Схема процесса формирования и отправки документов</a:t>
            </a:r>
            <a:endParaRPr lang="ru-RU" sz="14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cxnSp>
        <p:nvCxnSpPr>
          <p:cNvPr id="39" name="Соединительная линия уступом 94"/>
          <p:cNvCxnSpPr>
            <a:stCxn id="20" idx="3"/>
            <a:endCxn id="31" idx="0"/>
          </p:cNvCxnSpPr>
          <p:nvPr/>
        </p:nvCxnSpPr>
        <p:spPr>
          <a:xfrm>
            <a:off x="3000365" y="3571875"/>
            <a:ext cx="3464742" cy="123828"/>
          </a:xfrm>
          <a:prstGeom prst="bentConnector2">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Соединительная линия уступом 94"/>
          <p:cNvCxnSpPr>
            <a:endCxn id="55" idx="0"/>
          </p:cNvCxnSpPr>
          <p:nvPr/>
        </p:nvCxnSpPr>
        <p:spPr>
          <a:xfrm rot="16200000" flipH="1">
            <a:off x="1000100" y="3286123"/>
            <a:ext cx="1500198" cy="1071570"/>
          </a:xfrm>
          <a:prstGeom prst="bentConnector3">
            <a:avLst>
              <a:gd name="adj1" fmla="val 76920"/>
            </a:avLst>
          </a:prstGeom>
          <a:ln>
            <a:solidFill>
              <a:srgbClr val="00206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4" name="Прямая соединительная линия 133"/>
          <p:cNvCxnSpPr/>
          <p:nvPr/>
        </p:nvCxnSpPr>
        <p:spPr>
          <a:xfrm>
            <a:off x="1204095" y="3065459"/>
            <a:ext cx="1071571" cy="15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34818" name="Object 2"/>
          <p:cNvGraphicFramePr>
            <a:graphicFrameLocks noChangeAspect="1"/>
          </p:cNvGraphicFramePr>
          <p:nvPr/>
        </p:nvGraphicFramePr>
        <p:xfrm>
          <a:off x="7715272" y="3738565"/>
          <a:ext cx="693573" cy="571504"/>
        </p:xfrm>
        <a:graphic>
          <a:graphicData uri="http://schemas.openxmlformats.org/presentationml/2006/ole">
            <p:oleObj spid="_x0000_s34818" name="Visio" r:id="rId4" imgW="793699" imgH="653491" progId="Visio.Drawing.11">
              <p:embed/>
            </p:oleObj>
          </a:graphicData>
        </a:graphic>
      </p:graphicFrame>
      <p:graphicFrame>
        <p:nvGraphicFramePr>
          <p:cNvPr id="34819" name="Object 3"/>
          <p:cNvGraphicFramePr>
            <a:graphicFrameLocks noChangeAspect="1"/>
          </p:cNvGraphicFramePr>
          <p:nvPr/>
        </p:nvGraphicFramePr>
        <p:xfrm>
          <a:off x="7720034" y="5924567"/>
          <a:ext cx="714380" cy="582745"/>
        </p:xfrm>
        <a:graphic>
          <a:graphicData uri="http://schemas.openxmlformats.org/presentationml/2006/ole">
            <p:oleObj spid="_x0000_s34819" name="Visio" r:id="rId5" imgW="766199" imgH="625936" progId="Visio.Drawing.11">
              <p:embed/>
            </p:oleObj>
          </a:graphicData>
        </a:graphic>
      </p:graphicFrame>
      <p:graphicFrame>
        <p:nvGraphicFramePr>
          <p:cNvPr id="34820" name="Object 4"/>
          <p:cNvGraphicFramePr>
            <a:graphicFrameLocks noChangeAspect="1"/>
          </p:cNvGraphicFramePr>
          <p:nvPr/>
        </p:nvGraphicFramePr>
        <p:xfrm>
          <a:off x="7715272" y="2643182"/>
          <a:ext cx="693573" cy="571504"/>
        </p:xfrm>
        <a:graphic>
          <a:graphicData uri="http://schemas.openxmlformats.org/presentationml/2006/ole">
            <p:oleObj spid="_x0000_s34820" name="Visio" r:id="rId6" imgW="793654" imgH="653683" progId="Visio.Drawing.11">
              <p:embed/>
            </p:oleObj>
          </a:graphicData>
        </a:graphic>
      </p:graphicFrame>
      <p:graphicFrame>
        <p:nvGraphicFramePr>
          <p:cNvPr id="34821" name="Object 5"/>
          <p:cNvGraphicFramePr>
            <a:graphicFrameLocks noChangeAspect="1"/>
          </p:cNvGraphicFramePr>
          <p:nvPr/>
        </p:nvGraphicFramePr>
        <p:xfrm>
          <a:off x="7734322" y="4305306"/>
          <a:ext cx="680148" cy="541141"/>
        </p:xfrm>
        <a:graphic>
          <a:graphicData uri="http://schemas.openxmlformats.org/presentationml/2006/ole">
            <p:oleObj spid="_x0000_s34821" name="Visio" r:id="rId7" imgW="790764" imgH="650440" progId="Visio.Drawing.11">
              <p:embed/>
            </p:oleObj>
          </a:graphicData>
        </a:graphic>
      </p:graphicFrame>
      <p:graphicFrame>
        <p:nvGraphicFramePr>
          <p:cNvPr id="34822" name="Object 6"/>
          <p:cNvGraphicFramePr>
            <a:graphicFrameLocks noChangeAspect="1"/>
          </p:cNvGraphicFramePr>
          <p:nvPr/>
        </p:nvGraphicFramePr>
        <p:xfrm>
          <a:off x="7672409" y="4852997"/>
          <a:ext cx="785818" cy="546053"/>
        </p:xfrm>
        <a:graphic>
          <a:graphicData uri="http://schemas.openxmlformats.org/presentationml/2006/ole">
            <p:oleObj spid="_x0000_s34822" name="Visio" r:id="rId8" imgW="900582" imgH="625936" progId="Visio.Drawing.11">
              <p:embed/>
            </p:oleObj>
          </a:graphicData>
        </a:graphic>
      </p:graphicFrame>
      <p:graphicFrame>
        <p:nvGraphicFramePr>
          <p:cNvPr id="34823" name="Object 7"/>
          <p:cNvGraphicFramePr>
            <a:graphicFrameLocks noChangeAspect="1"/>
          </p:cNvGraphicFramePr>
          <p:nvPr/>
        </p:nvGraphicFramePr>
        <p:xfrm>
          <a:off x="7734322" y="5405451"/>
          <a:ext cx="661992" cy="540010"/>
        </p:xfrm>
        <a:graphic>
          <a:graphicData uri="http://schemas.openxmlformats.org/presentationml/2006/ole">
            <p:oleObj spid="_x0000_s34823" name="Visio" r:id="rId9" imgW="793654" imgH="653683" progId="Visio.Drawing.11">
              <p:embed/>
            </p:oleObj>
          </a:graphicData>
        </a:graphic>
      </p:graphicFrame>
      <p:graphicFrame>
        <p:nvGraphicFramePr>
          <p:cNvPr id="34824" name="Object 8"/>
          <p:cNvGraphicFramePr>
            <a:graphicFrameLocks noChangeAspect="1"/>
          </p:cNvGraphicFramePr>
          <p:nvPr/>
        </p:nvGraphicFramePr>
        <p:xfrm>
          <a:off x="7734322" y="3214686"/>
          <a:ext cx="623693" cy="500066"/>
        </p:xfrm>
        <a:graphic>
          <a:graphicData uri="http://schemas.openxmlformats.org/presentationml/2006/ole">
            <p:oleObj spid="_x0000_s34824" name="Visio" r:id="rId10" imgW="712374" imgH="572243" progId="Visio.Drawing.11">
              <p:embed/>
            </p:oleObj>
          </a:graphicData>
        </a:graphic>
      </p:graphicFrame>
      <p:sp>
        <p:nvSpPr>
          <p:cNvPr id="219" name="TextBox 218"/>
          <p:cNvSpPr txBox="1"/>
          <p:nvPr/>
        </p:nvSpPr>
        <p:spPr>
          <a:xfrm rot="5400000">
            <a:off x="7154781" y="4346681"/>
            <a:ext cx="3000396" cy="307777"/>
          </a:xfrm>
          <a:prstGeom prst="rect">
            <a:avLst/>
          </a:prstGeom>
          <a:noFill/>
        </p:spPr>
        <p:txBody>
          <a:bodyPr wrap="square" rtlCol="0">
            <a:spAutoFit/>
          </a:bodyPr>
          <a:lstStyle/>
          <a:p>
            <a:pPr algn="ctr"/>
            <a:r>
              <a:rPr lang="ru-RU" sz="1400" b="1" spc="300" dirty="0" smtClean="0">
                <a:solidFill>
                  <a:srgbClr val="002060"/>
                </a:solidFill>
              </a:rPr>
              <a:t>Условные обозначения:</a:t>
            </a:r>
            <a:endParaRPr lang="ru-RU" sz="1400" b="1" spc="300" dirty="0">
              <a:solidFill>
                <a:srgbClr val="002060"/>
              </a:solidFill>
            </a:endParaRPr>
          </a:p>
        </p:txBody>
      </p:sp>
      <p:grpSp>
        <p:nvGrpSpPr>
          <p:cNvPr id="220" name="Группа 219"/>
          <p:cNvGrpSpPr/>
          <p:nvPr/>
        </p:nvGrpSpPr>
        <p:grpSpPr>
          <a:xfrm>
            <a:off x="6947313" y="267868"/>
            <a:ext cx="1768091" cy="2089562"/>
            <a:chOff x="3214678" y="2214530"/>
            <a:chExt cx="3929090" cy="4643470"/>
          </a:xfrm>
        </p:grpSpPr>
        <p:sp>
          <p:nvSpPr>
            <p:cNvPr id="221" name="Стрелка вниз 220"/>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222" name="Схема 221"/>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
        <p:nvSpPr>
          <p:cNvPr id="223" name="TextBox 222"/>
          <p:cNvSpPr txBox="1"/>
          <p:nvPr/>
        </p:nvSpPr>
        <p:spPr>
          <a:xfrm>
            <a:off x="2971789" y="3294877"/>
            <a:ext cx="317716" cy="246221"/>
          </a:xfrm>
          <a:prstGeom prst="rect">
            <a:avLst/>
          </a:prstGeom>
          <a:noFill/>
        </p:spPr>
        <p:txBody>
          <a:bodyPr wrap="none" rtlCol="0">
            <a:spAutoFit/>
          </a:bodyPr>
          <a:lstStyle/>
          <a:p>
            <a:r>
              <a:rPr lang="ru-RU" sz="1000" dirty="0" smtClean="0"/>
              <a:t>да</a:t>
            </a:r>
            <a:endParaRPr lang="ru-RU" sz="1000" dirty="0"/>
          </a:p>
        </p:txBody>
      </p:sp>
      <p:sp>
        <p:nvSpPr>
          <p:cNvPr id="224" name="TextBox 223"/>
          <p:cNvSpPr txBox="1"/>
          <p:nvPr/>
        </p:nvSpPr>
        <p:spPr>
          <a:xfrm>
            <a:off x="1214414" y="3325655"/>
            <a:ext cx="367408" cy="246221"/>
          </a:xfrm>
          <a:prstGeom prst="rect">
            <a:avLst/>
          </a:prstGeom>
          <a:noFill/>
        </p:spPr>
        <p:txBody>
          <a:bodyPr wrap="none" rtlCol="0">
            <a:spAutoFit/>
          </a:bodyPr>
          <a:lstStyle/>
          <a:p>
            <a:r>
              <a:rPr lang="ru-RU" sz="1000" dirty="0" smtClean="0"/>
              <a:t>нет</a:t>
            </a:r>
            <a:endParaRPr lang="ru-RU" sz="1000"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Соединительная линия уступом 94"/>
          <p:cNvCxnSpPr/>
          <p:nvPr/>
        </p:nvCxnSpPr>
        <p:spPr>
          <a:xfrm rot="5400000">
            <a:off x="4429918" y="2499512"/>
            <a:ext cx="285752" cy="1588"/>
          </a:xfrm>
          <a:prstGeom prst="bentConnector3">
            <a:avLst>
              <a:gd name="adj1" fmla="val 50000"/>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Прямоугольник 141"/>
          <p:cNvSpPr/>
          <p:nvPr/>
        </p:nvSpPr>
        <p:spPr>
          <a:xfrm>
            <a:off x="3286117" y="2357429"/>
            <a:ext cx="2357454" cy="421484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85728"/>
            <a:ext cx="8686800" cy="1000132"/>
          </a:xfrm>
        </p:spPr>
        <p:txBody>
          <a:bodyPr>
            <a:noAutofit/>
          </a:bodyPr>
          <a:lstStyle/>
          <a:p>
            <a:pPr>
              <a:lnSpc>
                <a:spcPct val="80000"/>
              </a:lnSpc>
            </a:pPr>
            <a:r>
              <a:rPr lang="ru-RU" sz="3200" b="1" dirty="0" smtClean="0">
                <a:latin typeface="Tahoma" pitchFamily="34" charset="0"/>
                <a:cs typeface="Tahoma" pitchFamily="34" charset="0"/>
              </a:rPr>
              <a:t>Фрагмент схемы </a:t>
            </a:r>
            <a:br>
              <a:rPr lang="ru-RU" sz="3200" b="1" dirty="0" smtClean="0">
                <a:latin typeface="Tahoma" pitchFamily="34" charset="0"/>
                <a:cs typeface="Tahoma" pitchFamily="34" charset="0"/>
              </a:rPr>
            </a:br>
            <a:r>
              <a:rPr lang="ru-RU" sz="3200" dirty="0" smtClean="0">
                <a:latin typeface="Tahoma" pitchFamily="34" charset="0"/>
                <a:cs typeface="Tahoma" pitchFamily="34" charset="0"/>
              </a:rPr>
              <a:t>бизнес-процесса предприятия</a:t>
            </a:r>
            <a:endParaRPr lang="ru-RU" sz="3200" dirty="0">
              <a:latin typeface="Tahoma" pitchFamily="34" charset="0"/>
              <a:cs typeface="Tahoma" pitchFamily="34" charset="0"/>
            </a:endParaRPr>
          </a:p>
        </p:txBody>
      </p:sp>
      <p:sp>
        <p:nvSpPr>
          <p:cNvPr id="16" name="Прямоугольник 15"/>
          <p:cNvSpPr/>
          <p:nvPr/>
        </p:nvSpPr>
        <p:spPr>
          <a:xfrm>
            <a:off x="3286117" y="2071676"/>
            <a:ext cx="2357454" cy="285753"/>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effectLst>
                  <a:outerShdw blurRad="38100" dist="38100" dir="2700000" algn="tl">
                    <a:srgbClr val="000000">
                      <a:alpha val="43137"/>
                    </a:srgbClr>
                  </a:outerShdw>
                </a:effectLst>
                <a:latin typeface="Tahoma" pitchFamily="34" charset="0"/>
                <a:cs typeface="Tahoma" pitchFamily="34" charset="0"/>
              </a:rPr>
              <a:t>Начальник отдела обслуживания</a:t>
            </a:r>
            <a:endParaRPr lang="ru-RU" sz="1100" dirty="0">
              <a:effectLst>
                <a:outerShdw blurRad="38100" dist="38100" dir="2700000" algn="tl">
                  <a:srgbClr val="000000">
                    <a:alpha val="43137"/>
                  </a:srgbClr>
                </a:outerShdw>
              </a:effectLst>
              <a:latin typeface="Tahoma" pitchFamily="34" charset="0"/>
              <a:cs typeface="Tahoma" pitchFamily="34" charset="0"/>
            </a:endParaRPr>
          </a:p>
        </p:txBody>
      </p:sp>
      <p:sp>
        <p:nvSpPr>
          <p:cNvPr id="30" name="Прямоугольник 29"/>
          <p:cNvSpPr/>
          <p:nvPr/>
        </p:nvSpPr>
        <p:spPr>
          <a:xfrm>
            <a:off x="5643571" y="2357430"/>
            <a:ext cx="1571636" cy="4214842"/>
          </a:xfrm>
          <a:prstGeom prst="rect">
            <a:avLst/>
          </a:prstGeom>
          <a:blipFill>
            <a:blip r:embed="rId3"/>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3" name="Прямоугольник 142"/>
          <p:cNvSpPr/>
          <p:nvPr/>
        </p:nvSpPr>
        <p:spPr>
          <a:xfrm>
            <a:off x="1000100" y="2357429"/>
            <a:ext cx="2286017" cy="421484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4" name="Прямоугольник 143"/>
          <p:cNvSpPr/>
          <p:nvPr/>
        </p:nvSpPr>
        <p:spPr>
          <a:xfrm>
            <a:off x="714348" y="2071677"/>
            <a:ext cx="285752" cy="4500594"/>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200" dirty="0" smtClean="0">
                <a:effectLst>
                  <a:outerShdw blurRad="38100" dist="38100" dir="2700000" algn="tl">
                    <a:srgbClr val="000000">
                      <a:alpha val="43137"/>
                    </a:srgbClr>
                  </a:outerShdw>
                </a:effectLst>
                <a:latin typeface="Tahoma" pitchFamily="34" charset="0"/>
                <a:cs typeface="Tahoma" pitchFamily="34" charset="0"/>
              </a:rPr>
              <a:t>Создание плана поступления денег</a:t>
            </a:r>
            <a:endParaRPr lang="ru-RU" sz="1200" dirty="0">
              <a:effectLst>
                <a:outerShdw blurRad="38100" dist="38100" dir="2700000" algn="tl">
                  <a:srgbClr val="000000">
                    <a:alpha val="43137"/>
                  </a:srgbClr>
                </a:outerShdw>
              </a:effectLst>
              <a:latin typeface="Tahoma" pitchFamily="34" charset="0"/>
              <a:cs typeface="Tahoma" pitchFamily="34" charset="0"/>
            </a:endParaRPr>
          </a:p>
        </p:txBody>
      </p:sp>
      <p:sp>
        <p:nvSpPr>
          <p:cNvPr id="32" name="Прямоугольник 31"/>
          <p:cNvSpPr/>
          <p:nvPr/>
        </p:nvSpPr>
        <p:spPr>
          <a:xfrm>
            <a:off x="1000100" y="2071676"/>
            <a:ext cx="2286017" cy="285753"/>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effectLst>
                  <a:outerShdw blurRad="38100" dist="38100" dir="2700000" algn="tl">
                    <a:srgbClr val="000000">
                      <a:alpha val="43137"/>
                    </a:srgbClr>
                  </a:outerShdw>
                </a:effectLst>
                <a:latin typeface="Tahoma" pitchFamily="34" charset="0"/>
                <a:cs typeface="Tahoma" pitchFamily="34" charset="0"/>
              </a:rPr>
              <a:t>Сотрудник договорного отдела</a:t>
            </a:r>
          </a:p>
        </p:txBody>
      </p:sp>
      <p:sp>
        <p:nvSpPr>
          <p:cNvPr id="34" name="Прямоугольник 33"/>
          <p:cNvSpPr/>
          <p:nvPr/>
        </p:nvSpPr>
        <p:spPr>
          <a:xfrm>
            <a:off x="5643571" y="2071676"/>
            <a:ext cx="1571636" cy="285753"/>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smtClean="0">
                <a:effectLst>
                  <a:outerShdw blurRad="38100" dist="38100" dir="2700000" algn="tl">
                    <a:srgbClr val="000000">
                      <a:alpha val="43137"/>
                    </a:srgbClr>
                  </a:outerShdw>
                </a:effectLst>
                <a:latin typeface="Tahoma" pitchFamily="34" charset="0"/>
                <a:cs typeface="Tahoma" pitchFamily="34" charset="0"/>
              </a:rPr>
              <a:t>Юрист</a:t>
            </a:r>
            <a:endParaRPr lang="ru-RU" sz="1100" dirty="0">
              <a:effectLst>
                <a:outerShdw blurRad="38100" dist="38100" dir="2700000" algn="tl">
                  <a:srgbClr val="000000">
                    <a:alpha val="43137"/>
                  </a:srgbClr>
                </a:outerShdw>
              </a:effectLst>
              <a:latin typeface="Tahoma" pitchFamily="34" charset="0"/>
              <a:cs typeface="Tahoma" pitchFamily="34" charset="0"/>
            </a:endParaRPr>
          </a:p>
        </p:txBody>
      </p:sp>
      <p:sp>
        <p:nvSpPr>
          <p:cNvPr id="13" name="Прямоугольник 12"/>
          <p:cNvSpPr/>
          <p:nvPr/>
        </p:nvSpPr>
        <p:spPr>
          <a:xfrm>
            <a:off x="714349" y="1714486"/>
            <a:ext cx="6500858" cy="3571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Схема процесса формирования и отправки документов</a:t>
            </a:r>
            <a:endParaRPr lang="ru-RU" sz="14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34818" name="Object 2"/>
          <p:cNvGraphicFramePr>
            <a:graphicFrameLocks noChangeAspect="1"/>
          </p:cNvGraphicFramePr>
          <p:nvPr/>
        </p:nvGraphicFramePr>
        <p:xfrm>
          <a:off x="7715272" y="3738565"/>
          <a:ext cx="693573" cy="571504"/>
        </p:xfrm>
        <a:graphic>
          <a:graphicData uri="http://schemas.openxmlformats.org/presentationml/2006/ole">
            <p:oleObj spid="_x0000_s36866" name="Visio" r:id="rId4" imgW="793699" imgH="653491" progId="Visio.Drawing.11">
              <p:embed/>
            </p:oleObj>
          </a:graphicData>
        </a:graphic>
      </p:graphicFrame>
      <p:graphicFrame>
        <p:nvGraphicFramePr>
          <p:cNvPr id="34819" name="Object 3"/>
          <p:cNvGraphicFramePr>
            <a:graphicFrameLocks noChangeAspect="1"/>
          </p:cNvGraphicFramePr>
          <p:nvPr/>
        </p:nvGraphicFramePr>
        <p:xfrm>
          <a:off x="7720034" y="5924567"/>
          <a:ext cx="714380" cy="582745"/>
        </p:xfrm>
        <a:graphic>
          <a:graphicData uri="http://schemas.openxmlformats.org/presentationml/2006/ole">
            <p:oleObj spid="_x0000_s36867" name="Visio" r:id="rId5" imgW="766199" imgH="625936" progId="Visio.Drawing.11">
              <p:embed/>
            </p:oleObj>
          </a:graphicData>
        </a:graphic>
      </p:graphicFrame>
      <p:graphicFrame>
        <p:nvGraphicFramePr>
          <p:cNvPr id="34820" name="Object 4"/>
          <p:cNvGraphicFramePr>
            <a:graphicFrameLocks noChangeAspect="1"/>
          </p:cNvGraphicFramePr>
          <p:nvPr/>
        </p:nvGraphicFramePr>
        <p:xfrm>
          <a:off x="7715272" y="2643182"/>
          <a:ext cx="693573" cy="571504"/>
        </p:xfrm>
        <a:graphic>
          <a:graphicData uri="http://schemas.openxmlformats.org/presentationml/2006/ole">
            <p:oleObj spid="_x0000_s36868" name="Visio" r:id="rId6" imgW="793654" imgH="653683" progId="Visio.Drawing.11">
              <p:embed/>
            </p:oleObj>
          </a:graphicData>
        </a:graphic>
      </p:graphicFrame>
      <p:graphicFrame>
        <p:nvGraphicFramePr>
          <p:cNvPr id="34821" name="Object 5"/>
          <p:cNvGraphicFramePr>
            <a:graphicFrameLocks noChangeAspect="1"/>
          </p:cNvGraphicFramePr>
          <p:nvPr/>
        </p:nvGraphicFramePr>
        <p:xfrm>
          <a:off x="7734322" y="4305306"/>
          <a:ext cx="680148" cy="541141"/>
        </p:xfrm>
        <a:graphic>
          <a:graphicData uri="http://schemas.openxmlformats.org/presentationml/2006/ole">
            <p:oleObj spid="_x0000_s36869" name="Visio" r:id="rId7" imgW="790764" imgH="650440" progId="Visio.Drawing.11">
              <p:embed/>
            </p:oleObj>
          </a:graphicData>
        </a:graphic>
      </p:graphicFrame>
      <p:graphicFrame>
        <p:nvGraphicFramePr>
          <p:cNvPr id="34822" name="Object 6"/>
          <p:cNvGraphicFramePr>
            <a:graphicFrameLocks noChangeAspect="1"/>
          </p:cNvGraphicFramePr>
          <p:nvPr/>
        </p:nvGraphicFramePr>
        <p:xfrm>
          <a:off x="7672409" y="4852997"/>
          <a:ext cx="785818" cy="546053"/>
        </p:xfrm>
        <a:graphic>
          <a:graphicData uri="http://schemas.openxmlformats.org/presentationml/2006/ole">
            <p:oleObj spid="_x0000_s36870" name="Visio" r:id="rId8" imgW="900582" imgH="625936" progId="Visio.Drawing.11">
              <p:embed/>
            </p:oleObj>
          </a:graphicData>
        </a:graphic>
      </p:graphicFrame>
      <p:graphicFrame>
        <p:nvGraphicFramePr>
          <p:cNvPr id="34823" name="Object 7"/>
          <p:cNvGraphicFramePr>
            <a:graphicFrameLocks noChangeAspect="1"/>
          </p:cNvGraphicFramePr>
          <p:nvPr/>
        </p:nvGraphicFramePr>
        <p:xfrm>
          <a:off x="7734322" y="5405451"/>
          <a:ext cx="661992" cy="540010"/>
        </p:xfrm>
        <a:graphic>
          <a:graphicData uri="http://schemas.openxmlformats.org/presentationml/2006/ole">
            <p:oleObj spid="_x0000_s36871" name="Visio" r:id="rId9" imgW="793654" imgH="653683" progId="Visio.Drawing.11">
              <p:embed/>
            </p:oleObj>
          </a:graphicData>
        </a:graphic>
      </p:graphicFrame>
      <p:graphicFrame>
        <p:nvGraphicFramePr>
          <p:cNvPr id="34824" name="Object 8"/>
          <p:cNvGraphicFramePr>
            <a:graphicFrameLocks noChangeAspect="1"/>
          </p:cNvGraphicFramePr>
          <p:nvPr/>
        </p:nvGraphicFramePr>
        <p:xfrm>
          <a:off x="7734322" y="3214686"/>
          <a:ext cx="623693" cy="500066"/>
        </p:xfrm>
        <a:graphic>
          <a:graphicData uri="http://schemas.openxmlformats.org/presentationml/2006/ole">
            <p:oleObj spid="_x0000_s36872" name="Visio" r:id="rId10" imgW="712374" imgH="572243" progId="Visio.Drawing.11">
              <p:embed/>
            </p:oleObj>
          </a:graphicData>
        </a:graphic>
      </p:graphicFrame>
      <p:sp>
        <p:nvSpPr>
          <p:cNvPr id="219" name="TextBox 218"/>
          <p:cNvSpPr txBox="1"/>
          <p:nvPr/>
        </p:nvSpPr>
        <p:spPr>
          <a:xfrm rot="5400000">
            <a:off x="7154781" y="4346681"/>
            <a:ext cx="3000396" cy="307777"/>
          </a:xfrm>
          <a:prstGeom prst="rect">
            <a:avLst/>
          </a:prstGeom>
          <a:noFill/>
        </p:spPr>
        <p:txBody>
          <a:bodyPr wrap="square" rtlCol="0">
            <a:spAutoFit/>
          </a:bodyPr>
          <a:lstStyle/>
          <a:p>
            <a:pPr algn="ctr"/>
            <a:r>
              <a:rPr lang="ru-RU" sz="1400" b="1" spc="300" dirty="0" smtClean="0">
                <a:solidFill>
                  <a:srgbClr val="002060"/>
                </a:solidFill>
              </a:rPr>
              <a:t>Условные обозначения:</a:t>
            </a:r>
            <a:endParaRPr lang="ru-RU" sz="1400" b="1" spc="300" dirty="0">
              <a:solidFill>
                <a:srgbClr val="002060"/>
              </a:solidFill>
            </a:endParaRPr>
          </a:p>
        </p:txBody>
      </p:sp>
      <p:grpSp>
        <p:nvGrpSpPr>
          <p:cNvPr id="41" name="Группа 40"/>
          <p:cNvGrpSpPr/>
          <p:nvPr/>
        </p:nvGrpSpPr>
        <p:grpSpPr>
          <a:xfrm>
            <a:off x="6947313" y="267868"/>
            <a:ext cx="1768091" cy="2089562"/>
            <a:chOff x="3214678" y="2214530"/>
            <a:chExt cx="3929090" cy="4643470"/>
          </a:xfrm>
        </p:grpSpPr>
        <p:sp>
          <p:nvSpPr>
            <p:cNvPr id="42" name="Стрелка вниз 41"/>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43" name="Схема 42"/>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sp>
        <p:nvSpPr>
          <p:cNvPr id="45" name="Блок-схема: документ 44"/>
          <p:cNvSpPr/>
          <p:nvPr/>
        </p:nvSpPr>
        <p:spPr>
          <a:xfrm>
            <a:off x="4143372" y="2643182"/>
            <a:ext cx="857256" cy="571504"/>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Заявка на покупку</a:t>
            </a:r>
          </a:p>
          <a:p>
            <a:pPr algn="ctr"/>
            <a:r>
              <a:rPr lang="ru-RU" sz="800" dirty="0" smtClean="0">
                <a:solidFill>
                  <a:srgbClr val="002060"/>
                </a:solidFill>
                <a:latin typeface="Tahoma" pitchFamily="34" charset="0"/>
                <a:cs typeface="Tahoma" pitchFamily="34" charset="0"/>
              </a:rPr>
              <a:t>(факт)</a:t>
            </a:r>
            <a:endParaRPr lang="ru-RU" sz="800" dirty="0">
              <a:solidFill>
                <a:srgbClr val="002060"/>
              </a:solidFill>
              <a:latin typeface="Tahoma" pitchFamily="34" charset="0"/>
              <a:cs typeface="Tahoma" pitchFamily="34" charset="0"/>
            </a:endParaRPr>
          </a:p>
        </p:txBody>
      </p:sp>
      <p:sp>
        <p:nvSpPr>
          <p:cNvPr id="47" name="Блок-схема: решение 46"/>
          <p:cNvSpPr/>
          <p:nvPr/>
        </p:nvSpPr>
        <p:spPr>
          <a:xfrm>
            <a:off x="1581129" y="3571876"/>
            <a:ext cx="1143008" cy="857256"/>
          </a:xfrm>
          <a:prstGeom prst="flowChartDecis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ru-RU" sz="800" dirty="0" smtClean="0">
                <a:solidFill>
                  <a:srgbClr val="002060"/>
                </a:solidFill>
                <a:latin typeface="Tahoma" pitchFamily="34" charset="0"/>
                <a:cs typeface="Tahoma" pitchFamily="34" charset="0"/>
              </a:rPr>
              <a:t>Первая сделка с клиентом?</a:t>
            </a:r>
          </a:p>
          <a:p>
            <a:pPr algn="ctr"/>
            <a:endParaRPr lang="ru-RU" sz="800" dirty="0">
              <a:solidFill>
                <a:srgbClr val="002060"/>
              </a:solidFill>
              <a:latin typeface="Tahoma" pitchFamily="34" charset="0"/>
              <a:cs typeface="Tahoma" pitchFamily="34" charset="0"/>
            </a:endParaRPr>
          </a:p>
        </p:txBody>
      </p:sp>
      <p:cxnSp>
        <p:nvCxnSpPr>
          <p:cNvPr id="50" name="Соединительная линия уступом 49"/>
          <p:cNvCxnSpPr>
            <a:stCxn id="47" idx="0"/>
            <a:endCxn id="45" idx="2"/>
          </p:cNvCxnSpPr>
          <p:nvPr/>
        </p:nvCxnSpPr>
        <p:spPr>
          <a:xfrm rot="5400000" flipH="1" flipV="1">
            <a:off x="3164830" y="2164707"/>
            <a:ext cx="394973" cy="2419367"/>
          </a:xfrm>
          <a:prstGeom prst="bentConnector3">
            <a:avLst>
              <a:gd name="adj1" fmla="val 50000"/>
            </a:avLst>
          </a:prstGeom>
          <a:ln w="19050">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Блок-схема: документ 50"/>
          <p:cNvSpPr/>
          <p:nvPr/>
        </p:nvSpPr>
        <p:spPr>
          <a:xfrm>
            <a:off x="1185839" y="4714884"/>
            <a:ext cx="885831" cy="785818"/>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ru-RU" sz="800" dirty="0" smtClean="0">
                <a:solidFill>
                  <a:srgbClr val="002060"/>
                </a:solidFill>
                <a:latin typeface="Tahoma" pitchFamily="34" charset="0"/>
                <a:cs typeface="Tahoma" pitchFamily="34" charset="0"/>
              </a:rPr>
              <a:t>Поступление</a:t>
            </a:r>
          </a:p>
          <a:p>
            <a:pPr algn="ctr"/>
            <a:r>
              <a:rPr lang="ru-RU" sz="800" dirty="0" smtClean="0">
                <a:solidFill>
                  <a:srgbClr val="002060"/>
                </a:solidFill>
                <a:latin typeface="Tahoma" pitchFamily="34" charset="0"/>
                <a:cs typeface="Tahoma" pitchFamily="34" charset="0"/>
              </a:rPr>
              <a:t>Денежных средств </a:t>
            </a:r>
            <a:br>
              <a:rPr lang="ru-RU" sz="800" dirty="0" smtClean="0">
                <a:solidFill>
                  <a:srgbClr val="002060"/>
                </a:solidFill>
                <a:latin typeface="Tahoma" pitchFamily="34" charset="0"/>
                <a:cs typeface="Tahoma" pitchFamily="34" charset="0"/>
              </a:rPr>
            </a:br>
            <a:r>
              <a:rPr lang="ru-RU" sz="800" dirty="0" smtClean="0">
                <a:solidFill>
                  <a:srgbClr val="002060"/>
                </a:solidFill>
                <a:latin typeface="Tahoma" pitchFamily="34" charset="0"/>
                <a:cs typeface="Tahoma" pitchFamily="34" charset="0"/>
              </a:rPr>
              <a:t>(старый клиент)</a:t>
            </a:r>
            <a:endParaRPr lang="ru-RU" sz="800" dirty="0">
              <a:solidFill>
                <a:srgbClr val="002060"/>
              </a:solidFill>
              <a:latin typeface="Tahoma" pitchFamily="34" charset="0"/>
              <a:cs typeface="Tahoma" pitchFamily="34" charset="0"/>
            </a:endParaRPr>
          </a:p>
        </p:txBody>
      </p:sp>
      <p:sp>
        <p:nvSpPr>
          <p:cNvPr id="52" name="Блок-схема: документ 51"/>
          <p:cNvSpPr/>
          <p:nvPr/>
        </p:nvSpPr>
        <p:spPr>
          <a:xfrm>
            <a:off x="2247884" y="4714884"/>
            <a:ext cx="895356" cy="785818"/>
          </a:xfrm>
          <a:prstGeom prst="flowChartDocumen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ru-RU" sz="800" dirty="0" smtClean="0">
                <a:solidFill>
                  <a:srgbClr val="002060"/>
                </a:solidFill>
                <a:latin typeface="Tahoma" pitchFamily="34" charset="0"/>
                <a:cs typeface="Tahoma" pitchFamily="34" charset="0"/>
              </a:rPr>
              <a:t>Поступление</a:t>
            </a:r>
          </a:p>
          <a:p>
            <a:pPr algn="ctr"/>
            <a:r>
              <a:rPr lang="ru-RU" sz="800" dirty="0" smtClean="0">
                <a:solidFill>
                  <a:srgbClr val="002060"/>
                </a:solidFill>
                <a:latin typeface="Tahoma" pitchFamily="34" charset="0"/>
                <a:cs typeface="Tahoma" pitchFamily="34" charset="0"/>
              </a:rPr>
              <a:t>денежных средств </a:t>
            </a:r>
            <a:br>
              <a:rPr lang="ru-RU" sz="800" dirty="0" smtClean="0">
                <a:solidFill>
                  <a:srgbClr val="002060"/>
                </a:solidFill>
                <a:latin typeface="Tahoma" pitchFamily="34" charset="0"/>
                <a:cs typeface="Tahoma" pitchFamily="34" charset="0"/>
              </a:rPr>
            </a:br>
            <a:r>
              <a:rPr lang="ru-RU" sz="800" dirty="0" smtClean="0">
                <a:solidFill>
                  <a:srgbClr val="002060"/>
                </a:solidFill>
                <a:latin typeface="Tahoma" pitchFamily="34" charset="0"/>
                <a:cs typeface="Tahoma" pitchFamily="34" charset="0"/>
              </a:rPr>
              <a:t>(новый клиент)</a:t>
            </a:r>
            <a:endParaRPr lang="ru-RU" sz="800" dirty="0">
              <a:solidFill>
                <a:srgbClr val="002060"/>
              </a:solidFill>
              <a:latin typeface="Tahoma" pitchFamily="34" charset="0"/>
              <a:cs typeface="Tahoma" pitchFamily="34" charset="0"/>
            </a:endParaRPr>
          </a:p>
        </p:txBody>
      </p:sp>
      <p:cxnSp>
        <p:nvCxnSpPr>
          <p:cNvPr id="53" name="Соединительная линия уступом 89"/>
          <p:cNvCxnSpPr>
            <a:stCxn id="47" idx="3"/>
            <a:endCxn id="52" idx="0"/>
          </p:cNvCxnSpPr>
          <p:nvPr/>
        </p:nvCxnSpPr>
        <p:spPr>
          <a:xfrm flipH="1">
            <a:off x="2695562" y="4000504"/>
            <a:ext cx="28575" cy="714380"/>
          </a:xfrm>
          <a:prstGeom prst="bentConnector4">
            <a:avLst>
              <a:gd name="adj1" fmla="val -800000"/>
              <a:gd name="adj2" fmla="val 73333"/>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Блок-схема: типовой процесс 53"/>
          <p:cNvSpPr/>
          <p:nvPr/>
        </p:nvSpPr>
        <p:spPr>
          <a:xfrm>
            <a:off x="1643042" y="5752798"/>
            <a:ext cx="1071570" cy="605160"/>
          </a:xfrm>
          <a:prstGeom prst="flowChartPredefined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rgbClr val="002060"/>
                </a:solidFill>
                <a:latin typeface="Tahoma" pitchFamily="34" charset="0"/>
                <a:cs typeface="Tahoma" pitchFamily="34" charset="0"/>
              </a:rPr>
              <a:t>Контроль поступления денежных средств</a:t>
            </a:r>
            <a:endParaRPr lang="ru-RU" sz="800" dirty="0">
              <a:solidFill>
                <a:srgbClr val="002060"/>
              </a:solidFill>
              <a:latin typeface="Tahoma" pitchFamily="34" charset="0"/>
              <a:cs typeface="Tahoma" pitchFamily="34" charset="0"/>
            </a:endParaRPr>
          </a:p>
        </p:txBody>
      </p:sp>
      <p:cxnSp>
        <p:nvCxnSpPr>
          <p:cNvPr id="57" name="Соединительная линия уступом 89"/>
          <p:cNvCxnSpPr>
            <a:stCxn id="51" idx="2"/>
            <a:endCxn id="54" idx="0"/>
          </p:cNvCxnSpPr>
          <p:nvPr/>
        </p:nvCxnSpPr>
        <p:spPr>
          <a:xfrm rot="16200000" flipH="1">
            <a:off x="1751768" y="5325738"/>
            <a:ext cx="304047" cy="550072"/>
          </a:xfrm>
          <a:prstGeom prst="bentConnector3">
            <a:avLst>
              <a:gd name="adj1" fmla="val 50000"/>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Соединительная линия уступом 89"/>
          <p:cNvCxnSpPr>
            <a:stCxn id="52" idx="2"/>
            <a:endCxn id="54" idx="0"/>
          </p:cNvCxnSpPr>
          <p:nvPr/>
        </p:nvCxnSpPr>
        <p:spPr>
          <a:xfrm rot="5400000">
            <a:off x="2285172" y="5342407"/>
            <a:ext cx="304047" cy="516735"/>
          </a:xfrm>
          <a:prstGeom prst="bentConnector3">
            <a:avLst>
              <a:gd name="adj1" fmla="val 50000"/>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Соединительная линия уступом 89"/>
          <p:cNvCxnSpPr>
            <a:stCxn id="47" idx="1"/>
            <a:endCxn id="51" idx="0"/>
          </p:cNvCxnSpPr>
          <p:nvPr/>
        </p:nvCxnSpPr>
        <p:spPr>
          <a:xfrm rot="10800000" flipH="1" flipV="1">
            <a:off x="1581129" y="4000504"/>
            <a:ext cx="47626" cy="714380"/>
          </a:xfrm>
          <a:prstGeom prst="bentConnector4">
            <a:avLst>
              <a:gd name="adj1" fmla="val -479990"/>
              <a:gd name="adj2" fmla="val 73333"/>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214414" y="3714752"/>
            <a:ext cx="367408" cy="246221"/>
          </a:xfrm>
          <a:prstGeom prst="rect">
            <a:avLst/>
          </a:prstGeom>
          <a:noFill/>
        </p:spPr>
        <p:txBody>
          <a:bodyPr wrap="none" rtlCol="0">
            <a:spAutoFit/>
          </a:bodyPr>
          <a:lstStyle/>
          <a:p>
            <a:r>
              <a:rPr lang="ru-RU" sz="1000" dirty="0" smtClean="0"/>
              <a:t>нет</a:t>
            </a:r>
            <a:endParaRPr lang="ru-RU" sz="1000" dirty="0"/>
          </a:p>
        </p:txBody>
      </p:sp>
      <p:sp>
        <p:nvSpPr>
          <p:cNvPr id="105" name="TextBox 104"/>
          <p:cNvSpPr txBox="1"/>
          <p:nvPr/>
        </p:nvSpPr>
        <p:spPr>
          <a:xfrm>
            <a:off x="2786050" y="3714752"/>
            <a:ext cx="317716" cy="246221"/>
          </a:xfrm>
          <a:prstGeom prst="rect">
            <a:avLst/>
          </a:prstGeom>
          <a:noFill/>
        </p:spPr>
        <p:txBody>
          <a:bodyPr wrap="none" rtlCol="0">
            <a:spAutoFit/>
          </a:bodyPr>
          <a:lstStyle/>
          <a:p>
            <a:r>
              <a:rPr lang="ru-RU" sz="1000" dirty="0" smtClean="0"/>
              <a:t>да</a:t>
            </a:r>
            <a:endParaRPr lang="ru-RU" sz="1000"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000132"/>
          </a:xfrm>
        </p:spPr>
        <p:txBody>
          <a:bodyPr>
            <a:noAutofit/>
          </a:bodyPr>
          <a:lstStyle/>
          <a:p>
            <a:pPr>
              <a:lnSpc>
                <a:spcPct val="80000"/>
              </a:lnSpc>
            </a:pPr>
            <a:r>
              <a:rPr lang="ru-RU" sz="3200" b="1" dirty="0" smtClean="0">
                <a:latin typeface="Tahoma" pitchFamily="34" charset="0"/>
                <a:cs typeface="Tahoma" pitchFamily="34" charset="0"/>
              </a:rPr>
              <a:t>Фрагмент описания</a:t>
            </a:r>
            <a:br>
              <a:rPr lang="ru-RU" sz="3200" b="1" dirty="0" smtClean="0">
                <a:latin typeface="Tahoma" pitchFamily="34" charset="0"/>
                <a:cs typeface="Tahoma" pitchFamily="34" charset="0"/>
              </a:rPr>
            </a:br>
            <a:r>
              <a:rPr lang="ru-RU" sz="3200" dirty="0" smtClean="0">
                <a:latin typeface="Tahoma" pitchFamily="34" charset="0"/>
                <a:cs typeface="Tahoma" pitchFamily="34" charset="0"/>
              </a:rPr>
              <a:t>бизнес-процесса предприятия</a:t>
            </a:r>
            <a:endParaRPr lang="ru-RU" sz="3200" dirty="0">
              <a:latin typeface="Tahoma" pitchFamily="34" charset="0"/>
              <a:cs typeface="Tahoma" pitchFamily="34" charset="0"/>
            </a:endParaRPr>
          </a:p>
        </p:txBody>
      </p:sp>
      <p:sp>
        <p:nvSpPr>
          <p:cNvPr id="3" name="Содержимое 2"/>
          <p:cNvSpPr>
            <a:spLocks noGrp="1"/>
          </p:cNvSpPr>
          <p:nvPr>
            <p:ph idx="1"/>
          </p:nvPr>
        </p:nvSpPr>
        <p:spPr>
          <a:xfrm>
            <a:off x="714348" y="2143116"/>
            <a:ext cx="8086724" cy="4000528"/>
          </a:xfrm>
          <a:ln>
            <a:noFill/>
            <a:prstDash val="dash"/>
          </a:ln>
        </p:spPr>
        <p:txBody>
          <a:bodyPr>
            <a:normAutofit/>
          </a:bodyPr>
          <a:lstStyle/>
          <a:p>
            <a:pPr>
              <a:buNone/>
            </a:pPr>
            <a:r>
              <a:rPr lang="ru-RU" sz="1600" b="1" dirty="0" smtClean="0">
                <a:solidFill>
                  <a:srgbClr val="C00000"/>
                </a:solidFill>
                <a:cs typeface="Arial" pitchFamily="34" charset="0"/>
              </a:rPr>
              <a:t>Формирование документов </a:t>
            </a:r>
          </a:p>
          <a:p>
            <a:pPr>
              <a:buSzPct val="75000"/>
              <a:buFont typeface="Wingdings" pitchFamily="2" charset="2"/>
              <a:buChar char="q"/>
            </a:pPr>
            <a:r>
              <a:rPr lang="ru-RU" sz="1400" dirty="0" smtClean="0">
                <a:cs typeface="Arial" pitchFamily="34" charset="0"/>
              </a:rPr>
              <a:t>Получив напоминание о событии типа «Заявка на покупку» в состоянии план или построив запрос по событиям указанного типа за определенный период, сотрудник договорного отдела готовит необходимые документы (договор, счет) и передает их в отдел обслуживания.</a:t>
            </a:r>
          </a:p>
          <a:p>
            <a:pPr>
              <a:buSzPct val="75000"/>
              <a:buFont typeface="Wingdings" pitchFamily="2" charset="2"/>
              <a:buChar char="q"/>
            </a:pPr>
            <a:r>
              <a:rPr lang="ru-RU" sz="1400" dirty="0" smtClean="0">
                <a:cs typeface="Arial" pitchFamily="34" charset="0"/>
              </a:rPr>
              <a:t>Если клиент (дилер) просит специальные (нестандартные) условия поставки, то сотрудник договорного отдела передает (вне системы) юристу (юридический отдел) требования клиента (дилера) и переносит напоминания о событии «Заявка на покупку» на 3 дня, участником события указывает начальника отдела обслуживания. </a:t>
            </a:r>
          </a:p>
          <a:p>
            <a:pPr>
              <a:buSzPct val="75000"/>
              <a:buFont typeface="Wingdings" pitchFamily="2" charset="2"/>
              <a:buChar char="q"/>
            </a:pPr>
            <a:r>
              <a:rPr lang="ru-RU" sz="1400" dirty="0" smtClean="0">
                <a:cs typeface="Arial" pitchFamily="34" charset="0"/>
              </a:rPr>
              <a:t>Юристы согласовывают договор с клиентом (дилером) и передают его в договорной отдел.</a:t>
            </a:r>
          </a:p>
          <a:p>
            <a:pPr>
              <a:buSzPct val="75000"/>
              <a:buFont typeface="Wingdings" pitchFamily="2" charset="2"/>
              <a:buChar char="q"/>
            </a:pPr>
            <a:r>
              <a:rPr lang="ru-RU" sz="1400" dirty="0" smtClean="0">
                <a:cs typeface="Arial" pitchFamily="34" charset="0"/>
              </a:rPr>
              <a:t>Получив напоминание о событии типа «Заявка на покупку» в состоянии «план» или через 3 дня, построив запрос по событиям указанного типа за определенный период, начальник отдела обслуживания проверяет готовность необходимых к отправке документов и передает или отправляет их. Начальник отдела обслуживания переводит событие типа «Заявка на покупку» в состоянии «факт» и формирует плановые события для менеджера по продажам типа «Поступление денег от старых клиентов» на поступление денег от «старых» клиентов или типа «Поступление денег от новых клиентов» на поступление денег от «новых» клиентов.</a:t>
            </a:r>
          </a:p>
        </p:txBody>
      </p:sp>
      <p:sp>
        <p:nvSpPr>
          <p:cNvPr id="7" name="Прямоугольник 6"/>
          <p:cNvSpPr/>
          <p:nvPr/>
        </p:nvSpPr>
        <p:spPr>
          <a:xfrm>
            <a:off x="714349" y="1714486"/>
            <a:ext cx="6500858" cy="35719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14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Схема процесса формирования и отправки документов</a:t>
            </a:r>
            <a:endParaRPr lang="ru-RU" sz="14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p:txBody>
      </p:sp>
      <p:grpSp>
        <p:nvGrpSpPr>
          <p:cNvPr id="4" name="Группа 3"/>
          <p:cNvGrpSpPr/>
          <p:nvPr/>
        </p:nvGrpSpPr>
        <p:grpSpPr>
          <a:xfrm>
            <a:off x="6947313" y="267868"/>
            <a:ext cx="1768091" cy="2089562"/>
            <a:chOff x="3214678" y="2214530"/>
            <a:chExt cx="3929090" cy="4643470"/>
          </a:xfrm>
        </p:grpSpPr>
        <p:sp>
          <p:nvSpPr>
            <p:cNvPr id="5" name="Стрелка вниз 4"/>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6" name="Схема 5"/>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846980"/>
          </a:xfrm>
        </p:spPr>
        <p:txBody>
          <a:bodyPr>
            <a:noAutofit/>
          </a:bodyPr>
          <a:lstStyle/>
          <a:p>
            <a:pPr>
              <a:lnSpc>
                <a:spcPct val="80000"/>
              </a:lnSpc>
            </a:pPr>
            <a:r>
              <a:rPr lang="ru-RU" sz="3200" b="1" dirty="0" smtClean="0">
                <a:latin typeface="Tahoma" pitchFamily="34" charset="0"/>
                <a:cs typeface="Tahoma" pitchFamily="34" charset="0"/>
              </a:rPr>
              <a:t>Фрагмент </a:t>
            </a:r>
            <a:r>
              <a:rPr lang="ru-RU" sz="2800" b="1" dirty="0" smtClean="0">
                <a:latin typeface="Tahoma" pitchFamily="34" charset="0"/>
                <a:cs typeface="Tahoma" pitchFamily="34" charset="0"/>
              </a:rPr>
              <a:t/>
            </a:r>
            <a:br>
              <a:rPr lang="ru-RU" sz="2800" b="1" dirty="0" smtClean="0">
                <a:latin typeface="Tahoma" pitchFamily="34" charset="0"/>
                <a:cs typeface="Tahoma" pitchFamily="34" charset="0"/>
              </a:rPr>
            </a:br>
            <a:r>
              <a:rPr lang="ru-RU" sz="3200" dirty="0" smtClean="0">
                <a:latin typeface="Tahoma" pitchFamily="34" charset="0"/>
                <a:cs typeface="Tahoma" pitchFamily="34" charset="0"/>
              </a:rPr>
              <a:t>должностной инструкции</a:t>
            </a:r>
            <a:r>
              <a:rPr lang="ru-RU" sz="2800" b="1" dirty="0" smtClean="0">
                <a:latin typeface="Tahoma" pitchFamily="34" charset="0"/>
                <a:cs typeface="Tahoma" pitchFamily="34" charset="0"/>
              </a:rPr>
              <a:t> </a:t>
            </a:r>
            <a:endParaRPr lang="ru-RU" sz="2800" dirty="0">
              <a:latin typeface="Tahoma" pitchFamily="34" charset="0"/>
              <a:cs typeface="Tahoma" pitchFamily="34" charset="0"/>
            </a:endParaRPr>
          </a:p>
        </p:txBody>
      </p:sp>
      <p:sp>
        <p:nvSpPr>
          <p:cNvPr id="3" name="Содержимое 2"/>
          <p:cNvSpPr>
            <a:spLocks noGrp="1"/>
          </p:cNvSpPr>
          <p:nvPr>
            <p:ph idx="1"/>
          </p:nvPr>
        </p:nvSpPr>
        <p:spPr>
          <a:xfrm>
            <a:off x="642910" y="2143116"/>
            <a:ext cx="8043890" cy="4000528"/>
          </a:xfrm>
        </p:spPr>
        <p:txBody>
          <a:bodyPr>
            <a:normAutofit lnSpcReduction="10000"/>
          </a:bodyPr>
          <a:lstStyle/>
          <a:p>
            <a:pPr marL="0">
              <a:lnSpc>
                <a:spcPct val="90000"/>
              </a:lnSpc>
              <a:spcBef>
                <a:spcPts val="0"/>
              </a:spcBef>
              <a:buNone/>
            </a:pPr>
            <a:r>
              <a:rPr lang="ru-RU" sz="1600" b="1" dirty="0" smtClean="0">
                <a:solidFill>
                  <a:srgbClr val="C00000"/>
                </a:solidFill>
                <a:cs typeface="Arial" pitchFamily="34" charset="0"/>
              </a:rPr>
              <a:t>Отгрузка дилеру с обязательным </a:t>
            </a:r>
            <a:br>
              <a:rPr lang="ru-RU" sz="1600" b="1" dirty="0" smtClean="0">
                <a:solidFill>
                  <a:srgbClr val="C00000"/>
                </a:solidFill>
                <a:cs typeface="Arial" pitchFamily="34" charset="0"/>
              </a:rPr>
            </a:br>
            <a:r>
              <a:rPr lang="ru-RU" sz="1600" b="1" dirty="0" smtClean="0">
                <a:solidFill>
                  <a:srgbClr val="C00000"/>
                </a:solidFill>
                <a:cs typeface="Arial" pitchFamily="34" charset="0"/>
              </a:rPr>
              <a:t>предварительным оформлением документов</a:t>
            </a:r>
          </a:p>
          <a:p>
            <a:r>
              <a:rPr lang="ru-RU" sz="1400" dirty="0" smtClean="0">
                <a:cs typeface="Arial" pitchFamily="34" charset="0"/>
              </a:rPr>
              <a:t>Начальник отдела обслуживания открывает (создает) плановое событие типа «отгрузка». В соответствии с описанием количества ключей и состава конфигураций начальник отдела обслуживания формирует комплект для отправки.</a:t>
            </a:r>
          </a:p>
          <a:p>
            <a:r>
              <a:rPr lang="ru-RU" sz="1400" dirty="0" smtClean="0">
                <a:cs typeface="Arial" pitchFamily="34" charset="0"/>
              </a:rPr>
              <a:t>Начальник отдела обслуживания получает из договорного отдела печатные формы отгрузочных документов и включает их в комплект для отправки.</a:t>
            </a:r>
          </a:p>
          <a:p>
            <a:r>
              <a:rPr lang="ru-RU" sz="1400" dirty="0" smtClean="0">
                <a:cs typeface="Arial" pitchFamily="34" charset="0"/>
              </a:rPr>
              <a:t>Начальник отдела обслуживания передает лично в руки или отправляет по почте комплект (ПО, тех. документация или руководство пользователя, ключ, документы).</a:t>
            </a:r>
          </a:p>
          <a:p>
            <a:r>
              <a:rPr lang="ru-RU" sz="1400" dirty="0" smtClean="0">
                <a:cs typeface="Arial" pitchFamily="34" charset="0"/>
              </a:rPr>
              <a:t>Начальник отдела обслуживания переводит (создает) плановое событие типа «Отгрузка» в состояние факт. </a:t>
            </a:r>
          </a:p>
          <a:p>
            <a:r>
              <a:rPr lang="ru-RU" sz="1400" dirty="0" smtClean="0">
                <a:cs typeface="Arial" pitchFamily="34" charset="0"/>
              </a:rPr>
              <a:t>Начальник отдела обслуживания контролирует возврат наших экземпляров документов. По возврату документов передает отгрузочные документы в бухгалтерию и  переводит (создает) плановое событие типа «Возврат документов» в состояние факт. </a:t>
            </a:r>
          </a:p>
          <a:p>
            <a:r>
              <a:rPr lang="ru-RU" sz="1400" dirty="0" smtClean="0">
                <a:cs typeface="Arial" pitchFamily="34" charset="0"/>
              </a:rPr>
              <a:t>Кроме отгрузочных документов от дилера возвращается отчет о клиентах дилера. Начальник отдела обслуживания пополняет данные об организациях - клиентах дилера, контактных лицах – сотрудниках этих организаций и лицензиях.</a:t>
            </a:r>
          </a:p>
        </p:txBody>
      </p:sp>
      <p:grpSp>
        <p:nvGrpSpPr>
          <p:cNvPr id="4" name="Группа 3"/>
          <p:cNvGrpSpPr/>
          <p:nvPr/>
        </p:nvGrpSpPr>
        <p:grpSpPr>
          <a:xfrm>
            <a:off x="6947313" y="267868"/>
            <a:ext cx="1768091" cy="2089562"/>
            <a:chOff x="3214678" y="2214530"/>
            <a:chExt cx="3929090" cy="4643470"/>
          </a:xfrm>
        </p:grpSpPr>
        <p:sp>
          <p:nvSpPr>
            <p:cNvPr id="5" name="Стрелка вниз 4"/>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6" name="Схема 5"/>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7" name="Прямоугольник 6"/>
          <p:cNvSpPr/>
          <p:nvPr/>
        </p:nvSpPr>
        <p:spPr>
          <a:xfrm>
            <a:off x="714348" y="1714488"/>
            <a:ext cx="3429024" cy="357190"/>
          </a:xfrm>
          <a:prstGeom prst="rect">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b="1" dirty="0" smtClean="0">
                <a:effectLst>
                  <a:outerShdw blurRad="38100" dist="38100" dir="2700000" algn="tl">
                    <a:srgbClr val="000000">
                      <a:alpha val="43137"/>
                    </a:srgbClr>
                  </a:outerShdw>
                </a:effectLst>
                <a:latin typeface="Tahoma" pitchFamily="34" charset="0"/>
                <a:cs typeface="Tahoma" pitchFamily="34" charset="0"/>
              </a:rPr>
              <a:t>Начальник отдела обслуживания</a:t>
            </a:r>
            <a:endParaRPr lang="ru-RU" sz="1400" b="1" dirty="0">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80" y="357166"/>
            <a:ext cx="8229600" cy="928694"/>
          </a:xfrm>
        </p:spPr>
        <p:txBody>
          <a:bodyPr>
            <a:normAutofit/>
          </a:bodyPr>
          <a:lstStyle/>
          <a:p>
            <a:pPr>
              <a:lnSpc>
                <a:spcPct val="80000"/>
              </a:lnSpc>
            </a:pPr>
            <a:r>
              <a:rPr lang="ru-RU" sz="3200" dirty="0" smtClean="0">
                <a:latin typeface="Tahoma" pitchFamily="34" charset="0"/>
                <a:cs typeface="Tahoma" pitchFamily="34" charset="0"/>
              </a:rPr>
              <a:t>Анализ существующей</a:t>
            </a:r>
            <a:br>
              <a:rPr lang="ru-RU" sz="3200" dirty="0" smtClean="0">
                <a:latin typeface="Tahoma" pitchFamily="34" charset="0"/>
                <a:cs typeface="Tahoma" pitchFamily="34" charset="0"/>
              </a:rPr>
            </a:br>
            <a:r>
              <a:rPr lang="ru-RU" sz="3200" b="1" dirty="0" smtClean="0">
                <a:latin typeface="Tahoma" pitchFamily="34" charset="0"/>
                <a:cs typeface="Tahoma" pitchFamily="34" charset="0"/>
              </a:rPr>
              <a:t>информационной среды</a:t>
            </a:r>
            <a:endParaRPr lang="ru-RU" sz="3200" b="1" dirty="0">
              <a:latin typeface="Tahoma" pitchFamily="34" charset="0"/>
              <a:cs typeface="Tahoma" pitchFamily="34" charset="0"/>
            </a:endParaRPr>
          </a:p>
        </p:txBody>
      </p:sp>
      <p:pic>
        <p:nvPicPr>
          <p:cNvPr id="21508" name="Picture 4"/>
          <p:cNvPicPr>
            <a:picLocks noChangeAspect="1" noChangeArrowheads="1"/>
          </p:cNvPicPr>
          <p:nvPr/>
        </p:nvPicPr>
        <p:blipFill>
          <a:blip r:embed="rId2"/>
          <a:srcRect/>
          <a:stretch>
            <a:fillRect/>
          </a:stretch>
        </p:blipFill>
        <p:spPr bwMode="auto">
          <a:xfrm>
            <a:off x="642910" y="2174210"/>
            <a:ext cx="6429420" cy="4368209"/>
          </a:xfrm>
          <a:prstGeom prst="rect">
            <a:avLst/>
          </a:prstGeom>
          <a:noFill/>
          <a:ln w="9525">
            <a:noFill/>
            <a:miter lim="800000"/>
            <a:headEnd/>
            <a:tailEnd/>
          </a:ln>
          <a:effectLst/>
        </p:spPr>
      </p:pic>
      <p:grpSp>
        <p:nvGrpSpPr>
          <p:cNvPr id="7" name="Группа 6"/>
          <p:cNvGrpSpPr/>
          <p:nvPr/>
        </p:nvGrpSpPr>
        <p:grpSpPr>
          <a:xfrm>
            <a:off x="6947313" y="267868"/>
            <a:ext cx="1768091" cy="2089562"/>
            <a:chOff x="3214678" y="2214530"/>
            <a:chExt cx="3929090" cy="4643470"/>
          </a:xfrm>
        </p:grpSpPr>
        <p:sp>
          <p:nvSpPr>
            <p:cNvPr id="8" name="Стрелка вниз 7"/>
            <p:cNvSpPr/>
            <p:nvPr/>
          </p:nvSpPr>
          <p:spPr>
            <a:xfrm>
              <a:off x="3214678" y="2357406"/>
              <a:ext cx="2571768" cy="4357718"/>
            </a:xfrm>
            <a:prstGeom prst="downArrow">
              <a:avLst>
                <a:gd name="adj1" fmla="val 50000"/>
                <a:gd name="adj2" fmla="val 4209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sz="700">
                <a:latin typeface="Arial" pitchFamily="34" charset="0"/>
                <a:cs typeface="Arial" pitchFamily="34" charset="0"/>
              </a:endParaRPr>
            </a:p>
          </p:txBody>
        </p:sp>
        <p:graphicFrame>
          <p:nvGraphicFramePr>
            <p:cNvPr id="9" name="Схема 8"/>
            <p:cNvGraphicFramePr/>
            <p:nvPr/>
          </p:nvGraphicFramePr>
          <p:xfrm>
            <a:off x="4286248" y="2214530"/>
            <a:ext cx="2857520"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495264"/>
            <a:ext cx="8248680" cy="790596"/>
          </a:xfrm>
        </p:spPr>
        <p:txBody>
          <a:bodyPr>
            <a:normAutofit/>
          </a:bodyPr>
          <a:lstStyle/>
          <a:p>
            <a:r>
              <a:rPr lang="ru-RU" sz="3600" b="1" dirty="0" smtClean="0">
                <a:latin typeface="Tahoma" pitchFamily="34" charset="0"/>
                <a:cs typeface="Tahoma" pitchFamily="34" charset="0"/>
              </a:rPr>
              <a:t>Содержание</a:t>
            </a:r>
            <a:endParaRPr lang="ru-RU" sz="3600" b="1" dirty="0">
              <a:latin typeface="Tahoma" pitchFamily="34" charset="0"/>
              <a:cs typeface="Tahoma" pitchFamily="34" charset="0"/>
            </a:endParaRPr>
          </a:p>
        </p:txBody>
      </p:sp>
      <p:sp>
        <p:nvSpPr>
          <p:cNvPr id="3" name="TextBox 2"/>
          <p:cNvSpPr txBox="1"/>
          <p:nvPr/>
        </p:nvSpPr>
        <p:spPr>
          <a:xfrm>
            <a:off x="857224" y="1714488"/>
            <a:ext cx="7401385" cy="3649076"/>
          </a:xfrm>
          <a:prstGeom prst="rect">
            <a:avLst/>
          </a:prstGeom>
          <a:noFill/>
        </p:spPr>
        <p:txBody>
          <a:bodyPr wrap="none" rtlCol="0">
            <a:spAutoFit/>
          </a:bodyPr>
          <a:lstStyle/>
          <a:p>
            <a:pPr>
              <a:buClr>
                <a:srgbClr val="DD8047"/>
              </a:buClr>
              <a:buSzPct val="75000"/>
              <a:buFont typeface="Wingdings" pitchFamily="2" charset="2"/>
              <a:buChar char="q"/>
            </a:pPr>
            <a:r>
              <a:rPr lang="ru-RU" sz="2100" dirty="0" smtClean="0"/>
              <a:t> Что такое обследование предприятия?</a:t>
            </a:r>
          </a:p>
          <a:p>
            <a:pPr>
              <a:buClr>
                <a:srgbClr val="DD8047"/>
              </a:buClr>
              <a:buSzPct val="75000"/>
              <a:buFont typeface="Wingdings" pitchFamily="2" charset="2"/>
              <a:buChar char="q"/>
            </a:pPr>
            <a:r>
              <a:rPr lang="ru-RU" sz="2100" dirty="0" smtClean="0"/>
              <a:t> Этапы обследования предприятия. </a:t>
            </a:r>
          </a:p>
          <a:p>
            <a:pPr>
              <a:buClr>
                <a:srgbClr val="DD8047"/>
              </a:buClr>
              <a:buSzPct val="75000"/>
              <a:buFont typeface="Wingdings" pitchFamily="2" charset="2"/>
              <a:buChar char="q"/>
            </a:pPr>
            <a:r>
              <a:rPr lang="ru-RU" sz="2100" dirty="0" smtClean="0"/>
              <a:t> Описание этапов обследования.</a:t>
            </a:r>
          </a:p>
          <a:p>
            <a:r>
              <a:rPr lang="ru-RU" sz="2000" dirty="0" smtClean="0"/>
              <a:t> </a:t>
            </a:r>
          </a:p>
          <a:p>
            <a:pPr>
              <a:spcAft>
                <a:spcPts val="400"/>
              </a:spcAft>
            </a:pPr>
            <a:r>
              <a:rPr lang="ru-RU" sz="2000" b="1" dirty="0" smtClean="0">
                <a:solidFill>
                  <a:srgbClr val="002060"/>
                </a:solidFill>
              </a:rPr>
              <a:t>Примеры:</a:t>
            </a:r>
          </a:p>
          <a:p>
            <a:pPr>
              <a:lnSpc>
                <a:spcPct val="114000"/>
              </a:lnSpc>
              <a:buClr>
                <a:srgbClr val="DD8047"/>
              </a:buClr>
              <a:buSzPct val="75000"/>
              <a:buFont typeface="Wingdings" pitchFamily="2" charset="2"/>
              <a:buChar char="q"/>
            </a:pPr>
            <a:r>
              <a:rPr lang="ru-RU" dirty="0" smtClean="0"/>
              <a:t> Фрагмент схемы организационной структуры (отдел обслуживания);</a:t>
            </a:r>
          </a:p>
          <a:p>
            <a:pPr>
              <a:lnSpc>
                <a:spcPct val="114000"/>
              </a:lnSpc>
              <a:buClr>
                <a:srgbClr val="DD8047"/>
              </a:buClr>
              <a:buSzPct val="75000"/>
              <a:buFont typeface="Wingdings" pitchFamily="2" charset="2"/>
              <a:buChar char="q"/>
            </a:pPr>
            <a:r>
              <a:rPr lang="ru-RU" dirty="0" smtClean="0"/>
              <a:t> Задачи, решаемые информационной системой (склад);</a:t>
            </a:r>
          </a:p>
          <a:p>
            <a:pPr>
              <a:lnSpc>
                <a:spcPct val="114000"/>
              </a:lnSpc>
              <a:buClr>
                <a:srgbClr val="DD8047"/>
              </a:buClr>
              <a:buSzPct val="75000"/>
              <a:buFont typeface="Wingdings" pitchFamily="2" charset="2"/>
              <a:buChar char="q"/>
            </a:pPr>
            <a:r>
              <a:rPr lang="ru-RU" dirty="0" smtClean="0"/>
              <a:t> Схема бизнес-процесса (формирование и отправка документов);</a:t>
            </a:r>
          </a:p>
          <a:p>
            <a:pPr>
              <a:lnSpc>
                <a:spcPct val="114000"/>
              </a:lnSpc>
              <a:buClr>
                <a:srgbClr val="DD8047"/>
              </a:buClr>
              <a:buSzPct val="75000"/>
              <a:buFont typeface="Wingdings" pitchFamily="2" charset="2"/>
              <a:buChar char="q"/>
            </a:pPr>
            <a:r>
              <a:rPr lang="ru-RU" dirty="0" smtClean="0"/>
              <a:t> Фрагмент описания бизнес-процесса;</a:t>
            </a:r>
          </a:p>
          <a:p>
            <a:pPr>
              <a:lnSpc>
                <a:spcPct val="114000"/>
              </a:lnSpc>
              <a:buClr>
                <a:srgbClr val="DD8047"/>
              </a:buClr>
              <a:buSzPct val="75000"/>
              <a:buFont typeface="Wingdings" pitchFamily="2" charset="2"/>
              <a:buChar char="q"/>
            </a:pPr>
            <a:r>
              <a:rPr lang="ru-RU" dirty="0" smtClean="0"/>
              <a:t> Фрагмент должностной инструкции (начальник отдела обслуживания);</a:t>
            </a:r>
          </a:p>
          <a:p>
            <a:pPr>
              <a:lnSpc>
                <a:spcPct val="114000"/>
              </a:lnSpc>
              <a:buClr>
                <a:srgbClr val="DD8047"/>
              </a:buClr>
              <a:buSzPct val="75000"/>
              <a:buFont typeface="Wingdings" pitchFamily="2" charset="2"/>
              <a:buChar char="q"/>
            </a:pPr>
            <a:r>
              <a:rPr lang="ru-RU" dirty="0" smtClean="0"/>
              <a:t> Информационная среда предприятия.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17510" y="514352"/>
            <a:ext cx="8153400" cy="628632"/>
          </a:xfrm>
        </p:spPr>
        <p:txBody>
          <a:bodyPr>
            <a:noAutofit/>
          </a:bodyPr>
          <a:lstStyle/>
          <a:p>
            <a:r>
              <a:rPr lang="ru-RU" sz="4800" b="1" dirty="0" smtClean="0"/>
              <a:t>Наши клиенты</a:t>
            </a:r>
            <a:endParaRPr lang="ru-RU" sz="4800" b="1" dirty="0"/>
          </a:p>
        </p:txBody>
      </p:sp>
      <p:graphicFrame>
        <p:nvGraphicFramePr>
          <p:cNvPr id="37" name="Таблица 36"/>
          <p:cNvGraphicFramePr>
            <a:graphicFrameLocks noGrp="1"/>
          </p:cNvGraphicFramePr>
          <p:nvPr/>
        </p:nvGraphicFramePr>
        <p:xfrm>
          <a:off x="690536" y="1714489"/>
          <a:ext cx="7858180" cy="4697114"/>
        </p:xfrm>
        <a:graphic>
          <a:graphicData uri="http://schemas.openxmlformats.org/drawingml/2006/table">
            <a:tbl>
              <a:tblPr/>
              <a:tblGrid>
                <a:gridCol w="1122597"/>
                <a:gridCol w="841948"/>
                <a:gridCol w="280649"/>
                <a:gridCol w="1122597"/>
                <a:gridCol w="561299"/>
                <a:gridCol w="561299"/>
                <a:gridCol w="1122597"/>
                <a:gridCol w="280649"/>
                <a:gridCol w="841948"/>
                <a:gridCol w="1122597"/>
              </a:tblGrid>
              <a:tr h="875115">
                <a:tc>
                  <a:txBody>
                    <a:bodyPr/>
                    <a:lstStyle/>
                    <a:p>
                      <a:pPr algn="ctr">
                        <a:spcAft>
                          <a:spcPts val="0"/>
                        </a:spcAft>
                      </a:pPr>
                      <a:endParaRPr lang="ru-RU" sz="800" dirty="0">
                        <a:latin typeface="+mn-lt"/>
                        <a:ea typeface="Times New Roman"/>
                      </a:endParaRPr>
                    </a:p>
                    <a:p>
                      <a:pPr algn="ctr">
                        <a:spcAft>
                          <a:spcPts val="0"/>
                        </a:spcAft>
                      </a:pPr>
                      <a:r>
                        <a:rPr lang="ru-RU" sz="800" dirty="0">
                          <a:latin typeface="+mn-lt"/>
                          <a:ea typeface="Times New Roman"/>
                        </a:rPr>
                        <a:t>Завод «Масса-К»</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endParaRPr lang="ru-RU" sz="800">
                        <a:latin typeface="+mn-lt"/>
                        <a:ea typeface="Times New Roman"/>
                      </a:endParaRPr>
                    </a:p>
                    <a:p>
                      <a:pPr algn="ctr">
                        <a:spcAft>
                          <a:spcPts val="0"/>
                        </a:spcAft>
                      </a:pPr>
                      <a:r>
                        <a:rPr lang="ru-RU" sz="800">
                          <a:latin typeface="+mn-lt"/>
                          <a:ea typeface="Times New Roman"/>
                        </a:rPr>
                        <a:t>Завод «Армалит-1»</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ru-RU" sz="800" b="1">
                          <a:latin typeface="+mn-lt"/>
                          <a:ea typeface="Times New Roman"/>
                        </a:rPr>
                        <a:t/>
                      </a:r>
                      <a:br>
                        <a:rPr lang="ru-RU" sz="800" b="1">
                          <a:latin typeface="+mn-lt"/>
                          <a:ea typeface="Times New Roman"/>
                        </a:rPr>
                      </a:br>
                      <a:r>
                        <a:rPr lang="ru-RU" sz="800">
                          <a:latin typeface="+mn-lt"/>
                          <a:ea typeface="Times New Roman"/>
                        </a:rPr>
                        <a:t>Завод «Металлист»</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800" dirty="0">
                          <a:latin typeface="+mn-lt"/>
                          <a:ea typeface="Times New Roman"/>
                        </a:rPr>
                        <a:t> Завод «</a:t>
                      </a:r>
                      <a:r>
                        <a:rPr lang="ru-RU" sz="800" dirty="0" err="1">
                          <a:latin typeface="+mn-lt"/>
                          <a:ea typeface="Times New Roman"/>
                        </a:rPr>
                        <a:t>Ленинцец</a:t>
                      </a:r>
                      <a:r>
                        <a:rPr lang="ru-RU" sz="800" dirty="0">
                          <a:latin typeface="+mn-lt"/>
                          <a:ea typeface="Times New Roman"/>
                        </a:rPr>
                        <a:t>»</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endParaRPr lang="ru-RU" sz="800">
                        <a:latin typeface="+mn-lt"/>
                        <a:ea typeface="Times New Roman"/>
                      </a:endParaRPr>
                    </a:p>
                    <a:p>
                      <a:pPr algn="ctr">
                        <a:spcAft>
                          <a:spcPts val="0"/>
                        </a:spcAft>
                      </a:pPr>
                      <a:r>
                        <a:rPr lang="ru-RU" sz="800">
                          <a:latin typeface="+mn-lt"/>
                          <a:ea typeface="Times New Roman"/>
                        </a:rPr>
                        <a:t>Завод «Транс-Балтия»</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800" dirty="0">
                          <a:latin typeface="+mn-lt"/>
                          <a:ea typeface="Times New Roman"/>
                        </a:rPr>
                        <a:t> «</a:t>
                      </a:r>
                      <a:r>
                        <a:rPr lang="ru-RU" sz="800" dirty="0" err="1">
                          <a:latin typeface="+mn-lt"/>
                          <a:ea typeface="Times New Roman"/>
                        </a:rPr>
                        <a:t>Обуховский</a:t>
                      </a:r>
                      <a:r>
                        <a:rPr lang="ru-RU" sz="800" dirty="0">
                          <a:latin typeface="+mn-lt"/>
                          <a:ea typeface="Times New Roman"/>
                        </a:rPr>
                        <a:t> завод»</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ru-RU" sz="800" dirty="0" smtClean="0">
                          <a:latin typeface="+mn-lt"/>
                          <a:ea typeface="Times New Roman"/>
                        </a:rPr>
                        <a:t>МХК</a:t>
                      </a:r>
                      <a:r>
                        <a:rPr lang="ru-RU" sz="800" baseline="0" dirty="0" smtClean="0">
                          <a:latin typeface="+mn-lt"/>
                          <a:ea typeface="Times New Roman"/>
                        </a:rPr>
                        <a:t> «</a:t>
                      </a:r>
                      <a:r>
                        <a:rPr lang="ru-RU" sz="800" baseline="0" dirty="0" err="1" smtClean="0">
                          <a:latin typeface="+mn-lt"/>
                          <a:ea typeface="Times New Roman"/>
                        </a:rPr>
                        <a:t>Регионхимснаб</a:t>
                      </a:r>
                      <a:r>
                        <a:rPr lang="ru-RU" sz="800" baseline="0" dirty="0" smtClean="0">
                          <a:latin typeface="+mn-lt"/>
                          <a:ea typeface="Times New Roman"/>
                        </a:rPr>
                        <a:t>»</a:t>
                      </a:r>
                      <a:endParaRPr lang="ru-RU" sz="4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5115">
                <a:tc>
                  <a:txBody>
                    <a:bodyPr/>
                    <a:lstStyle/>
                    <a:p>
                      <a:pPr algn="ctr">
                        <a:spcAft>
                          <a:spcPts val="0"/>
                        </a:spcAft>
                      </a:pPr>
                      <a:endParaRPr lang="ru-RU" sz="800" dirty="0">
                        <a:latin typeface="+mn-lt"/>
                        <a:ea typeface="Times New Roman"/>
                      </a:endParaRPr>
                    </a:p>
                    <a:p>
                      <a:pPr algn="ctr">
                        <a:spcAft>
                          <a:spcPts val="0"/>
                        </a:spcAft>
                      </a:pPr>
                      <a:r>
                        <a:rPr lang="ru-RU" sz="800" dirty="0">
                          <a:latin typeface="+mn-lt"/>
                          <a:ea typeface="Times New Roman"/>
                        </a:rPr>
                        <a:t>«</a:t>
                      </a:r>
                      <a:r>
                        <a:rPr lang="en-US" sz="800" dirty="0">
                          <a:latin typeface="+mn-lt"/>
                          <a:ea typeface="Times New Roman"/>
                        </a:rPr>
                        <a:t>Jam Hall Media</a:t>
                      </a:r>
                      <a:r>
                        <a:rPr lang="ru-RU" sz="800" dirty="0">
                          <a:latin typeface="+mn-lt"/>
                          <a:ea typeface="Times New Roman"/>
                        </a:rPr>
                        <a:t>»</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800" dirty="0">
                          <a:latin typeface="+mn-lt"/>
                          <a:ea typeface="Times New Roman"/>
                        </a:rPr>
                        <a:t/>
                      </a:r>
                      <a:br>
                        <a:rPr lang="ru-RU" sz="800" dirty="0">
                          <a:latin typeface="+mn-lt"/>
                          <a:ea typeface="Times New Roman"/>
                        </a:rPr>
                      </a:br>
                      <a:r>
                        <a:rPr lang="ru-RU" sz="800" dirty="0">
                          <a:latin typeface="+mn-lt"/>
                          <a:ea typeface="Times New Roman"/>
                        </a:rPr>
                        <a:t>ООО «</a:t>
                      </a:r>
                      <a:r>
                        <a:rPr lang="ru-RU" sz="800" dirty="0" err="1">
                          <a:latin typeface="+mn-lt"/>
                          <a:ea typeface="Times New Roman"/>
                        </a:rPr>
                        <a:t>Баумит</a:t>
                      </a:r>
                      <a:r>
                        <a:rPr lang="ru-RU" sz="800" dirty="0">
                          <a:latin typeface="+mn-lt"/>
                          <a:ea typeface="Times New Roman"/>
                        </a:rPr>
                        <a:t>»</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endParaRPr lang="ru-RU" sz="800" dirty="0">
                        <a:latin typeface="+mn-lt"/>
                        <a:ea typeface="Times New Roman"/>
                      </a:endParaRPr>
                    </a:p>
                    <a:p>
                      <a:pPr algn="ctr">
                        <a:spcAft>
                          <a:spcPts val="0"/>
                        </a:spcAft>
                      </a:pPr>
                      <a:r>
                        <a:rPr lang="ru-RU" sz="800" dirty="0">
                          <a:latin typeface="+mn-lt"/>
                          <a:ea typeface="Times New Roman"/>
                        </a:rPr>
                        <a:t>ООО</a:t>
                      </a:r>
                      <a:br>
                        <a:rPr lang="ru-RU" sz="800" dirty="0">
                          <a:latin typeface="+mn-lt"/>
                          <a:ea typeface="Times New Roman"/>
                        </a:rPr>
                      </a:br>
                      <a:r>
                        <a:rPr lang="ru-RU" sz="800" dirty="0">
                          <a:latin typeface="+mn-lt"/>
                          <a:ea typeface="Times New Roman"/>
                        </a:rPr>
                        <a:t>«Композит СПб»</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endParaRPr lang="ru-RU" sz="800">
                        <a:latin typeface="+mn-lt"/>
                        <a:ea typeface="Times New Roman"/>
                      </a:endParaRPr>
                    </a:p>
                    <a:p>
                      <a:pPr algn="ctr">
                        <a:spcAft>
                          <a:spcPts val="0"/>
                        </a:spcAft>
                      </a:pPr>
                      <a:r>
                        <a:rPr lang="ru-RU" sz="800">
                          <a:latin typeface="+mn-lt"/>
                          <a:ea typeface="Times New Roman"/>
                        </a:rPr>
                        <a:t>НПФ «Уран»</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endParaRPr lang="ru-RU" sz="800">
                        <a:latin typeface="+mn-lt"/>
                        <a:ea typeface="Times New Roman"/>
                      </a:endParaRPr>
                    </a:p>
                    <a:p>
                      <a:pPr algn="ctr">
                        <a:spcAft>
                          <a:spcPts val="0"/>
                        </a:spcAft>
                      </a:pPr>
                      <a:r>
                        <a:rPr lang="ru-RU" sz="800">
                          <a:latin typeface="+mn-lt"/>
                          <a:ea typeface="Times New Roman"/>
                        </a:rPr>
                        <a:t>Компания </a:t>
                      </a:r>
                      <a:br>
                        <a:rPr lang="ru-RU" sz="800">
                          <a:latin typeface="+mn-lt"/>
                          <a:ea typeface="Times New Roman"/>
                        </a:rPr>
                      </a:br>
                      <a:r>
                        <a:rPr lang="ru-RU" sz="800">
                          <a:latin typeface="+mn-lt"/>
                          <a:ea typeface="Times New Roman"/>
                        </a:rPr>
                        <a:t>«</a:t>
                      </a:r>
                      <a:r>
                        <a:rPr lang="en-US" sz="800">
                          <a:latin typeface="+mn-lt"/>
                          <a:ea typeface="Times New Roman"/>
                        </a:rPr>
                        <a:t>Vip</a:t>
                      </a:r>
                      <a:r>
                        <a:rPr lang="ru-RU" sz="800">
                          <a:latin typeface="+mn-lt"/>
                          <a:ea typeface="Times New Roman"/>
                        </a:rPr>
                        <a:t> Паркет»</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endParaRPr lang="ru-RU" sz="800" dirty="0">
                        <a:latin typeface="+mn-lt"/>
                        <a:ea typeface="Times New Roman"/>
                      </a:endParaRPr>
                    </a:p>
                    <a:p>
                      <a:pPr algn="ctr">
                        <a:spcAft>
                          <a:spcPts val="0"/>
                        </a:spcAft>
                      </a:pPr>
                      <a:r>
                        <a:rPr lang="ru-RU" sz="800" dirty="0">
                          <a:latin typeface="+mn-lt"/>
                          <a:ea typeface="Times New Roman"/>
                        </a:rPr>
                        <a:t>«</a:t>
                      </a:r>
                      <a:r>
                        <a:rPr lang="ru-RU" sz="800" dirty="0" err="1">
                          <a:latin typeface="+mn-lt"/>
                          <a:ea typeface="Times New Roman"/>
                        </a:rPr>
                        <a:t>Дювернуа</a:t>
                      </a:r>
                      <a:r>
                        <a:rPr lang="ru-RU" sz="800" dirty="0">
                          <a:latin typeface="+mn-lt"/>
                          <a:ea typeface="Times New Roman"/>
                        </a:rPr>
                        <a:t> Консалтинг»</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mn-lt"/>
                          <a:ea typeface="Times New Roman"/>
                        </a:rPr>
                        <a:t>«Балтийский</a:t>
                      </a:r>
                      <a:r>
                        <a:rPr lang="ru-RU" sz="800" baseline="0" dirty="0" smtClean="0">
                          <a:latin typeface="+mn-lt"/>
                          <a:ea typeface="Times New Roman"/>
                        </a:rPr>
                        <a:t> берег</a:t>
                      </a:r>
                      <a:r>
                        <a:rPr lang="ru-RU" sz="800" dirty="0" smtClean="0">
                          <a:latin typeface="+mn-lt"/>
                          <a:ea typeface="Times New Roman"/>
                        </a:rPr>
                        <a:t>»</a:t>
                      </a:r>
                      <a:br>
                        <a:rPr lang="ru-RU" sz="800" dirty="0" smtClean="0">
                          <a:latin typeface="+mn-lt"/>
                          <a:ea typeface="Times New Roman"/>
                        </a:rPr>
                      </a:br>
                      <a:endParaRPr lang="ru-RU" sz="400" dirty="0" smtClean="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5115">
                <a:tc>
                  <a:txBody>
                    <a:bodyPr/>
                    <a:lstStyle/>
                    <a:p>
                      <a:pPr algn="ctr">
                        <a:spcAft>
                          <a:spcPts val="0"/>
                        </a:spcAft>
                      </a:pPr>
                      <a:r>
                        <a:rPr lang="ru-RU" sz="780" dirty="0" smtClean="0">
                          <a:latin typeface="+mn-lt"/>
                          <a:ea typeface="Times New Roman"/>
                        </a:rPr>
                        <a:t>Агентство</a:t>
                      </a:r>
                      <a:r>
                        <a:rPr lang="ru-RU" sz="780" baseline="0" dirty="0" smtClean="0">
                          <a:latin typeface="+mn-lt"/>
                          <a:ea typeface="Times New Roman"/>
                        </a:rPr>
                        <a:t> недвижимости «</a:t>
                      </a:r>
                      <a:r>
                        <a:rPr lang="ru-RU" sz="780" baseline="0" dirty="0" err="1" smtClean="0">
                          <a:latin typeface="+mn-lt"/>
                          <a:ea typeface="Times New Roman"/>
                        </a:rPr>
                        <a:t>Астера</a:t>
                      </a:r>
                      <a:r>
                        <a:rPr lang="ru-RU" sz="780" dirty="0" smtClean="0">
                          <a:latin typeface="+mn-lt"/>
                          <a:ea typeface="Times New Roman"/>
                        </a:rPr>
                        <a:t>»</a:t>
                      </a:r>
                      <a:endParaRPr lang="ru-RU" sz="78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endParaRPr lang="ru-RU" sz="800" dirty="0">
                        <a:latin typeface="+mn-lt"/>
                        <a:ea typeface="Times New Roman"/>
                      </a:endParaRPr>
                    </a:p>
                    <a:p>
                      <a:pPr algn="ctr">
                        <a:spcAft>
                          <a:spcPts val="0"/>
                        </a:spcAft>
                      </a:pPr>
                      <a:r>
                        <a:rPr lang="ru-RU" sz="800" dirty="0" err="1">
                          <a:latin typeface="+mn-lt"/>
                          <a:ea typeface="Times New Roman"/>
                        </a:rPr>
                        <a:t>Тренинговая</a:t>
                      </a:r>
                      <a:r>
                        <a:rPr lang="ru-RU" sz="800" dirty="0">
                          <a:latin typeface="+mn-lt"/>
                          <a:ea typeface="Times New Roman"/>
                        </a:rPr>
                        <a:t> компания «</a:t>
                      </a:r>
                      <a:r>
                        <a:rPr lang="ru-RU" sz="800" dirty="0" err="1">
                          <a:latin typeface="+mn-lt"/>
                          <a:ea typeface="Times New Roman"/>
                        </a:rPr>
                        <a:t>Реконт</a:t>
                      </a:r>
                      <a:r>
                        <a:rPr lang="ru-RU" sz="800" dirty="0">
                          <a:latin typeface="+mn-lt"/>
                          <a:ea typeface="Times New Roman"/>
                        </a:rPr>
                        <a:t>»</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ru-RU" sz="800" b="1" dirty="0">
                          <a:latin typeface="+mn-lt"/>
                          <a:ea typeface="Times New Roman"/>
                        </a:rPr>
                        <a:t/>
                      </a:r>
                      <a:br>
                        <a:rPr lang="ru-RU" sz="800" b="1" dirty="0">
                          <a:latin typeface="+mn-lt"/>
                          <a:ea typeface="Times New Roman"/>
                        </a:rPr>
                      </a:br>
                      <a:r>
                        <a:rPr lang="ru-RU" sz="800" dirty="0">
                          <a:latin typeface="+mn-lt"/>
                          <a:ea typeface="Times New Roman"/>
                        </a:rPr>
                        <a:t>Радио «Хит»</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endParaRPr lang="ru-RU" sz="800" dirty="0">
                        <a:latin typeface="+mn-lt"/>
                        <a:ea typeface="Times New Roman"/>
                      </a:endParaRPr>
                    </a:p>
                    <a:p>
                      <a:pPr algn="ctr">
                        <a:spcAft>
                          <a:spcPts val="0"/>
                        </a:spcAft>
                      </a:pPr>
                      <a:r>
                        <a:rPr lang="ru-RU" sz="800" dirty="0">
                          <a:latin typeface="+mn-lt"/>
                          <a:ea typeface="Times New Roman"/>
                        </a:rPr>
                        <a:t>Радио «</a:t>
                      </a:r>
                      <a:r>
                        <a:rPr lang="ru-RU" sz="800" dirty="0" err="1">
                          <a:latin typeface="+mn-lt"/>
                          <a:ea typeface="Times New Roman"/>
                        </a:rPr>
                        <a:t>Рокс</a:t>
                      </a:r>
                      <a:r>
                        <a:rPr lang="ru-RU" sz="800" dirty="0">
                          <a:latin typeface="+mn-lt"/>
                          <a:ea typeface="Times New Roman"/>
                        </a:rPr>
                        <a:t>»</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endParaRPr lang="ru-RU" sz="800" dirty="0">
                        <a:latin typeface="+mn-lt"/>
                        <a:ea typeface="Times New Roman"/>
                      </a:endParaRPr>
                    </a:p>
                    <a:p>
                      <a:pPr algn="ctr">
                        <a:spcAft>
                          <a:spcPts val="0"/>
                        </a:spcAft>
                      </a:pPr>
                      <a:r>
                        <a:rPr lang="ru-RU" sz="800" dirty="0" smtClean="0">
                          <a:latin typeface="+mn-lt"/>
                          <a:ea typeface="Times New Roman"/>
                        </a:rPr>
                        <a:t>Компания «</a:t>
                      </a:r>
                      <a:r>
                        <a:rPr lang="ru-RU" sz="800" dirty="0" err="1" smtClean="0">
                          <a:latin typeface="+mn-lt"/>
                          <a:ea typeface="Times New Roman"/>
                        </a:rPr>
                        <a:t>Вектон</a:t>
                      </a:r>
                      <a:r>
                        <a:rPr lang="ru-RU" sz="800" dirty="0" smtClean="0">
                          <a:latin typeface="+mn-lt"/>
                          <a:ea typeface="Times New Roman"/>
                        </a:rPr>
                        <a:t>»</a:t>
                      </a:r>
                      <a:endParaRPr lang="ru-RU" sz="8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800" b="1" dirty="0">
                          <a:latin typeface="+mn-lt"/>
                          <a:ea typeface="Times New Roman"/>
                        </a:rPr>
                        <a:t/>
                      </a:r>
                      <a:br>
                        <a:rPr lang="ru-RU" sz="800" b="1" dirty="0">
                          <a:latin typeface="+mn-lt"/>
                          <a:ea typeface="Times New Roman"/>
                        </a:rPr>
                      </a:br>
                      <a:r>
                        <a:rPr lang="ru-RU" sz="800" dirty="0">
                          <a:latin typeface="+mn-lt"/>
                          <a:ea typeface="Times New Roman"/>
                        </a:rPr>
                        <a:t>Радио </a:t>
                      </a:r>
                      <a:br>
                        <a:rPr lang="ru-RU" sz="800" dirty="0">
                          <a:latin typeface="+mn-lt"/>
                          <a:ea typeface="Times New Roman"/>
                        </a:rPr>
                      </a:br>
                      <a:r>
                        <a:rPr lang="ru-RU" sz="800" dirty="0">
                          <a:latin typeface="+mn-lt"/>
                          <a:ea typeface="Times New Roman"/>
                        </a:rPr>
                        <a:t>«Эхо Москвы»</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mn-lt"/>
                          <a:ea typeface="Times New Roman"/>
                        </a:rPr>
                        <a:t>Рекламное агентство «</a:t>
                      </a:r>
                      <a:r>
                        <a:rPr lang="ru-RU" sz="800" dirty="0" err="1" smtClean="0">
                          <a:latin typeface="+mn-lt"/>
                          <a:ea typeface="Times New Roman"/>
                        </a:rPr>
                        <a:t>Фричойс</a:t>
                      </a:r>
                      <a:r>
                        <a:rPr lang="ru-RU" sz="800" dirty="0" smtClean="0">
                          <a:latin typeface="+mn-lt"/>
                          <a:ea typeface="Times New Roman"/>
                        </a:rPr>
                        <a:t>»</a:t>
                      </a:r>
                      <a:br>
                        <a:rPr lang="ru-RU" sz="800" dirty="0" smtClean="0">
                          <a:latin typeface="+mn-lt"/>
                          <a:ea typeface="Times New Roman"/>
                        </a:rPr>
                      </a:br>
                      <a:endParaRPr lang="ru-RU" sz="400" dirty="0" smtClean="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5115">
                <a:tc>
                  <a:txBody>
                    <a:bodyPr/>
                    <a:lstStyle/>
                    <a:p>
                      <a:pPr algn="ctr">
                        <a:spcAft>
                          <a:spcPts val="0"/>
                        </a:spcAft>
                      </a:pPr>
                      <a:endParaRPr lang="ru-RU" sz="800">
                        <a:latin typeface="+mn-lt"/>
                        <a:ea typeface="Times New Roman"/>
                      </a:endParaRPr>
                    </a:p>
                    <a:p>
                      <a:pPr algn="ctr">
                        <a:spcAft>
                          <a:spcPts val="0"/>
                        </a:spcAft>
                      </a:pPr>
                      <a:r>
                        <a:rPr lang="ru-RU" sz="800">
                          <a:latin typeface="+mn-lt"/>
                          <a:ea typeface="Times New Roman"/>
                        </a:rPr>
                        <a:t>«Марлоу Навигейшн»</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800" b="1" dirty="0">
                          <a:latin typeface="+mn-lt"/>
                          <a:ea typeface="Times New Roman"/>
                        </a:rPr>
                        <a:t/>
                      </a:r>
                      <a:br>
                        <a:rPr lang="ru-RU" sz="800" b="1" dirty="0">
                          <a:latin typeface="+mn-lt"/>
                          <a:ea typeface="Times New Roman"/>
                        </a:rPr>
                      </a:br>
                      <a:r>
                        <a:rPr lang="ru-RU" sz="800" dirty="0">
                          <a:latin typeface="+mn-lt"/>
                          <a:ea typeface="Times New Roman"/>
                        </a:rPr>
                        <a:t>Группа «</a:t>
                      </a:r>
                      <a:r>
                        <a:rPr lang="ru-RU" sz="800" dirty="0" err="1">
                          <a:latin typeface="+mn-lt"/>
                          <a:ea typeface="Times New Roman"/>
                        </a:rPr>
                        <a:t>Конти</a:t>
                      </a:r>
                      <a:r>
                        <a:rPr lang="ru-RU" sz="800" dirty="0" smtClean="0">
                          <a:latin typeface="+mn-lt"/>
                          <a:ea typeface="Times New Roman"/>
                        </a:rPr>
                        <a:t>»</a:t>
                      </a:r>
                      <a:br>
                        <a:rPr lang="ru-RU" sz="800" dirty="0" smtClean="0">
                          <a:latin typeface="+mn-lt"/>
                          <a:ea typeface="Times New Roman"/>
                        </a:rPr>
                      </a:br>
                      <a:endParaRPr lang="ru-RU" sz="4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endParaRPr lang="ru-RU" sz="800" dirty="0">
                        <a:latin typeface="+mn-lt"/>
                        <a:ea typeface="Times New Roman"/>
                      </a:endParaRPr>
                    </a:p>
                    <a:p>
                      <a:pPr algn="ctr">
                        <a:spcAft>
                          <a:spcPts val="0"/>
                        </a:spcAft>
                      </a:pPr>
                      <a:r>
                        <a:rPr lang="ru-RU" sz="800" dirty="0" err="1">
                          <a:latin typeface="+mn-lt"/>
                          <a:ea typeface="Times New Roman"/>
                        </a:rPr>
                        <a:t>Тренинговая</a:t>
                      </a:r>
                      <a:r>
                        <a:rPr lang="ru-RU" sz="800" dirty="0">
                          <a:latin typeface="+mn-lt"/>
                          <a:ea typeface="Times New Roman"/>
                        </a:rPr>
                        <a:t> компания «</a:t>
                      </a:r>
                      <a:r>
                        <a:rPr lang="en-US" sz="800" dirty="0" err="1">
                          <a:latin typeface="+mn-lt"/>
                          <a:ea typeface="Times New Roman"/>
                        </a:rPr>
                        <a:t>Directorica</a:t>
                      </a:r>
                      <a:r>
                        <a:rPr lang="ru-RU" sz="800" dirty="0" smtClean="0">
                          <a:latin typeface="+mn-lt"/>
                          <a:ea typeface="Times New Roman"/>
                        </a:rPr>
                        <a:t>»</a:t>
                      </a:r>
                      <a:br>
                        <a:rPr lang="ru-RU" sz="800" dirty="0" smtClean="0">
                          <a:latin typeface="+mn-lt"/>
                          <a:ea typeface="Times New Roman"/>
                        </a:rPr>
                      </a:br>
                      <a:endParaRPr lang="ru-RU" sz="4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800" b="1" dirty="0">
                          <a:latin typeface="+mn-lt"/>
                          <a:ea typeface="Times New Roman"/>
                        </a:rPr>
                        <a:t/>
                      </a:r>
                      <a:br>
                        <a:rPr lang="ru-RU" sz="800" b="1" dirty="0">
                          <a:latin typeface="+mn-lt"/>
                          <a:ea typeface="Times New Roman"/>
                        </a:rPr>
                      </a:br>
                      <a:r>
                        <a:rPr lang="ru-RU" sz="800" dirty="0">
                          <a:latin typeface="+mn-lt"/>
                          <a:ea typeface="Times New Roman"/>
                        </a:rPr>
                        <a:t>«Бизнес-журнал</a:t>
                      </a:r>
                      <a:r>
                        <a:rPr lang="ru-RU" sz="800" dirty="0" smtClean="0">
                          <a:latin typeface="+mn-lt"/>
                          <a:ea typeface="Times New Roman"/>
                        </a:rPr>
                        <a:t>»</a:t>
                      </a:r>
                      <a:br>
                        <a:rPr lang="ru-RU" sz="800" dirty="0" smtClean="0">
                          <a:latin typeface="+mn-lt"/>
                          <a:ea typeface="Times New Roman"/>
                        </a:rPr>
                      </a:br>
                      <a:endParaRPr lang="ru-RU" sz="4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algn="ctr">
                        <a:spcAft>
                          <a:spcPts val="0"/>
                        </a:spcAft>
                      </a:pPr>
                      <a:r>
                        <a:rPr lang="ru-RU" sz="800" b="1" dirty="0">
                          <a:latin typeface="+mn-lt"/>
                          <a:ea typeface="Times New Roman"/>
                        </a:rPr>
                        <a:t/>
                      </a:r>
                      <a:br>
                        <a:rPr lang="ru-RU" sz="800" b="1" dirty="0">
                          <a:latin typeface="+mn-lt"/>
                          <a:ea typeface="Times New Roman"/>
                        </a:rPr>
                      </a:br>
                      <a:r>
                        <a:rPr lang="ru-RU" sz="800" dirty="0">
                          <a:latin typeface="+mn-lt"/>
                          <a:ea typeface="Times New Roman"/>
                        </a:rPr>
                        <a:t>«</a:t>
                      </a:r>
                      <a:r>
                        <a:rPr lang="ru-RU" sz="800" dirty="0" err="1">
                          <a:latin typeface="+mn-lt"/>
                          <a:ea typeface="Times New Roman"/>
                        </a:rPr>
                        <a:t>Меди-Эстетик</a:t>
                      </a:r>
                      <a:r>
                        <a:rPr lang="ru-RU" sz="800" dirty="0">
                          <a:latin typeface="+mn-lt"/>
                          <a:ea typeface="Times New Roman"/>
                        </a:rPr>
                        <a:t>»</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spcAft>
                          <a:spcPts val="0"/>
                        </a:spcAft>
                      </a:pPr>
                      <a:r>
                        <a:rPr lang="ru-RU" sz="800" dirty="0" smtClean="0">
                          <a:latin typeface="+mn-lt"/>
                          <a:ea typeface="Times New Roman"/>
                        </a:rPr>
                        <a:t>СК «Мегалит»</a:t>
                      </a:r>
                      <a:br>
                        <a:rPr lang="ru-RU" sz="800" dirty="0" smtClean="0">
                          <a:latin typeface="+mn-lt"/>
                          <a:ea typeface="Times New Roman"/>
                        </a:rPr>
                      </a:br>
                      <a:endParaRPr lang="ru-RU" sz="5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mn-lt"/>
                          <a:ea typeface="Times New Roman"/>
                        </a:rPr>
                        <a:t>Управляющая компания «</a:t>
                      </a:r>
                      <a:r>
                        <a:rPr lang="ru-RU" sz="800" dirty="0" err="1" smtClean="0">
                          <a:latin typeface="+mn-lt"/>
                          <a:ea typeface="Times New Roman"/>
                        </a:rPr>
                        <a:t>Арсагера</a:t>
                      </a:r>
                      <a:r>
                        <a:rPr lang="ru-RU" sz="800" dirty="0" smtClean="0">
                          <a:latin typeface="+mn-lt"/>
                          <a:ea typeface="Times New Roman"/>
                        </a:rPr>
                        <a:t>»</a:t>
                      </a:r>
                      <a:endParaRPr lang="ru-RU" sz="300" dirty="0" smtClean="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98327">
                <a:tc gridSpan="2">
                  <a:txBody>
                    <a:bodyPr/>
                    <a:lstStyle/>
                    <a:p>
                      <a:pPr algn="ctr">
                        <a:spcAft>
                          <a:spcPts val="0"/>
                        </a:spcAft>
                      </a:pPr>
                      <a:endParaRPr lang="ru-RU" sz="800" dirty="0" smtClean="0">
                        <a:latin typeface="+mn-lt"/>
                        <a:ea typeface="Times New Roman"/>
                      </a:endParaRPr>
                    </a:p>
                    <a:p>
                      <a:pPr algn="ctr">
                        <a:spcAft>
                          <a:spcPts val="0"/>
                        </a:spcAft>
                      </a:pPr>
                      <a:r>
                        <a:rPr lang="ru-RU" sz="800" dirty="0" smtClean="0">
                          <a:latin typeface="+mn-lt"/>
                          <a:ea typeface="Times New Roman"/>
                        </a:rPr>
                        <a:t>ООО «Метроном»</a:t>
                      </a: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mn-lt"/>
                          <a:ea typeface="Times New Roman"/>
                        </a:rPr>
                        <a:t>ООО "</a:t>
                      </a:r>
                      <a:r>
                        <a:rPr lang="ru-RU" sz="800" dirty="0" err="1" smtClean="0">
                          <a:latin typeface="+mn-lt"/>
                          <a:ea typeface="Times New Roman"/>
                        </a:rPr>
                        <a:t>Невисс-Комплекс</a:t>
                      </a:r>
                      <a:r>
                        <a:rPr lang="ru-RU" sz="800" dirty="0" smtClean="0">
                          <a:latin typeface="+mn-lt"/>
                          <a:ea typeface="Times New Roman"/>
                        </a:rPr>
                        <a:t>»</a:t>
                      </a:r>
                      <a:endParaRPr lang="ru-RU" sz="8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ru-RU" sz="1100" dirty="0">
                        <a:latin typeface="Times New Roman"/>
                        <a:ea typeface="Times New Roman"/>
                      </a:endParaRPr>
                    </a:p>
                  </a:txBody>
                  <a:tcPr marL="32062" marR="3206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mn-lt"/>
                          <a:ea typeface="Times New Roman"/>
                        </a:rPr>
                        <a:t>Газета «Аргументы и факты»</a:t>
                      </a:r>
                      <a:endParaRPr lang="ru-RU" sz="8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ru-RU" sz="1100" dirty="0">
                        <a:latin typeface="Times New Roman"/>
                        <a:ea typeface="Times New Roman"/>
                      </a:endParaRPr>
                    </a:p>
                  </a:txBody>
                  <a:tcPr marL="32062" marR="3206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mn-lt"/>
                          <a:ea typeface="Times New Roman"/>
                        </a:rPr>
                        <a:t>ООО</a:t>
                      </a:r>
                      <a:r>
                        <a:rPr lang="ru-RU" sz="800" baseline="0" dirty="0" smtClean="0">
                          <a:latin typeface="+mn-lt"/>
                          <a:ea typeface="Times New Roman"/>
                        </a:rPr>
                        <a:t> «Прогресс»</a:t>
                      </a:r>
                      <a:br>
                        <a:rPr lang="ru-RU" sz="800" baseline="0" dirty="0" smtClean="0">
                          <a:latin typeface="+mn-lt"/>
                          <a:ea typeface="Times New Roman"/>
                        </a:rPr>
                      </a:br>
                      <a:endParaRPr lang="ru-RU" sz="300" dirty="0" smtClean="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r>
              <a:tr h="598327">
                <a:tc gridSpan="2">
                  <a:txBody>
                    <a:bodyPr/>
                    <a:lstStyle/>
                    <a:p>
                      <a:pPr algn="ctr">
                        <a:spcAft>
                          <a:spcPts val="0"/>
                        </a:spcAft>
                      </a:pPr>
                      <a:endParaRPr lang="ru-RU" sz="800" dirty="0">
                        <a:latin typeface="+mn-lt"/>
                        <a:ea typeface="Times New Roman"/>
                      </a:endParaRPr>
                    </a:p>
                    <a:p>
                      <a:pPr algn="ctr">
                        <a:spcAft>
                          <a:spcPts val="0"/>
                        </a:spcAft>
                      </a:pPr>
                      <a:r>
                        <a:rPr lang="ru-RU" sz="800" dirty="0">
                          <a:latin typeface="+mn-lt"/>
                          <a:ea typeface="Times New Roman"/>
                        </a:rPr>
                        <a:t>Фирма «Шарм</a:t>
                      </a:r>
                      <a:r>
                        <a:rPr lang="ru-RU" sz="800" dirty="0" smtClean="0">
                          <a:latin typeface="+mn-lt"/>
                          <a:ea typeface="Times New Roman"/>
                        </a:rPr>
                        <a:t>»</a:t>
                      </a:r>
                      <a:endParaRPr lang="ru-RU" sz="8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gridSpan="3">
                  <a:txBody>
                    <a:bodyPr/>
                    <a:lstStyle/>
                    <a:p>
                      <a:pPr algn="ctr">
                        <a:spcAft>
                          <a:spcPts val="0"/>
                        </a:spcAft>
                      </a:pPr>
                      <a:r>
                        <a:rPr lang="ru-RU" sz="800" dirty="0" smtClean="0">
                          <a:latin typeface="+mn-lt"/>
                          <a:ea typeface="Times New Roman"/>
                        </a:rPr>
                        <a:t>ЗАО «</a:t>
                      </a:r>
                      <a:r>
                        <a:rPr lang="ru-RU" sz="800" dirty="0" err="1" smtClean="0">
                          <a:latin typeface="+mn-lt"/>
                          <a:ea typeface="Times New Roman"/>
                        </a:rPr>
                        <a:t>Тепломаш</a:t>
                      </a:r>
                      <a:r>
                        <a:rPr lang="ru-RU" sz="800" dirty="0" smtClean="0">
                          <a:latin typeface="+mn-lt"/>
                          <a:ea typeface="Times New Roman"/>
                        </a:rPr>
                        <a:t>»</a:t>
                      </a:r>
                      <a:endParaRPr lang="ru-RU" sz="8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ru-RU" sz="1100" dirty="0">
                        <a:latin typeface="Times New Roman"/>
                        <a:ea typeface="Times New Roman"/>
                      </a:endParaRPr>
                    </a:p>
                  </a:txBody>
                  <a:tcPr marL="32062" marR="3206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mn-lt"/>
                          <a:ea typeface="Times New Roman"/>
                        </a:rPr>
                        <a:t>Морской торговый порт «Выборг»</a:t>
                      </a:r>
                      <a:endParaRPr lang="ru-RU" sz="8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ru-RU" sz="1100" dirty="0">
                        <a:latin typeface="Times New Roman"/>
                        <a:ea typeface="Times New Roman"/>
                      </a:endParaRPr>
                    </a:p>
                  </a:txBody>
                  <a:tcPr marL="32062" marR="3206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pPr>
                      <a:r>
                        <a:rPr lang="ru-RU" sz="800" dirty="0" smtClean="0">
                          <a:latin typeface="+mn-lt"/>
                          <a:ea typeface="Times New Roman"/>
                        </a:rPr>
                        <a:t>Журнал</a:t>
                      </a:r>
                      <a:r>
                        <a:rPr lang="ru-RU" sz="800" baseline="0" dirty="0" smtClean="0">
                          <a:latin typeface="+mn-lt"/>
                          <a:ea typeface="Times New Roman"/>
                        </a:rPr>
                        <a:t> «Персонал </a:t>
                      </a:r>
                      <a:r>
                        <a:rPr lang="ru-RU" sz="800" baseline="0" dirty="0" err="1" smtClean="0">
                          <a:latin typeface="+mn-lt"/>
                          <a:ea typeface="Times New Roman"/>
                        </a:rPr>
                        <a:t>Микс</a:t>
                      </a:r>
                      <a:r>
                        <a:rPr lang="ru-RU" sz="800" baseline="0" dirty="0" smtClean="0">
                          <a:latin typeface="+mn-lt"/>
                          <a:ea typeface="Times New Roman"/>
                        </a:rPr>
                        <a:t>»</a:t>
                      </a:r>
                      <a:endParaRPr lang="ru-RU" sz="800" dirty="0">
                        <a:latin typeface="+mn-lt"/>
                        <a:ea typeface="Times New Roman"/>
                      </a:endParaRPr>
                    </a:p>
                  </a:txBody>
                  <a:tcPr marL="32062" marR="3206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r>
            </a:tbl>
          </a:graphicData>
        </a:graphic>
      </p:graphicFrame>
      <p:pic>
        <p:nvPicPr>
          <p:cNvPr id="2108" name="Picture 60" descr="Massa_k"/>
          <p:cNvPicPr>
            <a:picLocks noChangeAspect="1" noChangeArrowheads="1"/>
          </p:cNvPicPr>
          <p:nvPr/>
        </p:nvPicPr>
        <p:blipFill>
          <a:blip r:embed="rId3"/>
          <a:srcRect/>
          <a:stretch>
            <a:fillRect/>
          </a:stretch>
        </p:blipFill>
        <p:spPr bwMode="auto">
          <a:xfrm>
            <a:off x="945614" y="1808786"/>
            <a:ext cx="571698" cy="614362"/>
          </a:xfrm>
          <a:prstGeom prst="rect">
            <a:avLst/>
          </a:prstGeom>
          <a:noFill/>
        </p:spPr>
      </p:pic>
      <p:pic>
        <p:nvPicPr>
          <p:cNvPr id="2107" name="Picture 59" descr="armalit_1"/>
          <p:cNvPicPr>
            <a:picLocks noChangeAspect="1" noChangeArrowheads="1"/>
          </p:cNvPicPr>
          <p:nvPr/>
        </p:nvPicPr>
        <p:blipFill>
          <a:blip r:embed="rId4"/>
          <a:srcRect/>
          <a:stretch>
            <a:fillRect/>
          </a:stretch>
        </p:blipFill>
        <p:spPr bwMode="auto">
          <a:xfrm>
            <a:off x="2055478" y="1775741"/>
            <a:ext cx="642942" cy="618832"/>
          </a:xfrm>
          <a:prstGeom prst="rect">
            <a:avLst/>
          </a:prstGeom>
          <a:noFill/>
        </p:spPr>
      </p:pic>
      <p:pic>
        <p:nvPicPr>
          <p:cNvPr id="2106" name="Picture 58" descr="metallist"/>
          <p:cNvPicPr>
            <a:picLocks noChangeAspect="1" noChangeArrowheads="1"/>
          </p:cNvPicPr>
          <p:nvPr/>
        </p:nvPicPr>
        <p:blipFill>
          <a:blip r:embed="rId5"/>
          <a:srcRect/>
          <a:stretch>
            <a:fillRect/>
          </a:stretch>
        </p:blipFill>
        <p:spPr bwMode="auto">
          <a:xfrm>
            <a:off x="3175626" y="1786879"/>
            <a:ext cx="642942" cy="634369"/>
          </a:xfrm>
          <a:prstGeom prst="rect">
            <a:avLst/>
          </a:prstGeom>
          <a:noFill/>
        </p:spPr>
      </p:pic>
      <p:pic>
        <p:nvPicPr>
          <p:cNvPr id="2105" name="Picture 57" descr="leninec"/>
          <p:cNvPicPr>
            <a:picLocks noChangeAspect="1" noChangeArrowheads="1"/>
          </p:cNvPicPr>
          <p:nvPr/>
        </p:nvPicPr>
        <p:blipFill>
          <a:blip r:embed="rId6"/>
          <a:srcRect/>
          <a:stretch>
            <a:fillRect/>
          </a:stretch>
        </p:blipFill>
        <p:spPr bwMode="auto">
          <a:xfrm>
            <a:off x="4236718" y="1717346"/>
            <a:ext cx="809625" cy="723900"/>
          </a:xfrm>
          <a:prstGeom prst="rect">
            <a:avLst/>
          </a:prstGeom>
          <a:noFill/>
        </p:spPr>
      </p:pic>
      <p:pic>
        <p:nvPicPr>
          <p:cNvPr id="2104" name="Picture 56" descr="trans_baltiya"/>
          <p:cNvPicPr>
            <a:picLocks noChangeAspect="1" noChangeArrowheads="1"/>
          </p:cNvPicPr>
          <p:nvPr/>
        </p:nvPicPr>
        <p:blipFill>
          <a:blip r:embed="rId7"/>
          <a:srcRect/>
          <a:stretch>
            <a:fillRect/>
          </a:stretch>
        </p:blipFill>
        <p:spPr bwMode="auto">
          <a:xfrm>
            <a:off x="5420684" y="1755446"/>
            <a:ext cx="619125" cy="676275"/>
          </a:xfrm>
          <a:prstGeom prst="rect">
            <a:avLst/>
          </a:prstGeom>
          <a:noFill/>
        </p:spPr>
      </p:pic>
      <p:pic>
        <p:nvPicPr>
          <p:cNvPr id="2103" name="Picture 55" descr="obuxovskij_zavod"/>
          <p:cNvPicPr>
            <a:picLocks noChangeAspect="1" noChangeArrowheads="1"/>
          </p:cNvPicPr>
          <p:nvPr/>
        </p:nvPicPr>
        <p:blipFill>
          <a:blip r:embed="rId8"/>
          <a:srcRect/>
          <a:stretch>
            <a:fillRect/>
          </a:stretch>
        </p:blipFill>
        <p:spPr bwMode="auto">
          <a:xfrm>
            <a:off x="6540832" y="1737348"/>
            <a:ext cx="638175" cy="723900"/>
          </a:xfrm>
          <a:prstGeom prst="rect">
            <a:avLst/>
          </a:prstGeom>
          <a:noFill/>
        </p:spPr>
      </p:pic>
      <p:pic>
        <p:nvPicPr>
          <p:cNvPr id="2102" name="Picture 54" descr="JamHall"/>
          <p:cNvPicPr>
            <a:picLocks noChangeAspect="1" noChangeArrowheads="1"/>
          </p:cNvPicPr>
          <p:nvPr/>
        </p:nvPicPr>
        <p:blipFill>
          <a:blip r:embed="rId9"/>
          <a:srcRect/>
          <a:stretch>
            <a:fillRect/>
          </a:stretch>
        </p:blipFill>
        <p:spPr bwMode="auto">
          <a:xfrm>
            <a:off x="833412" y="2714620"/>
            <a:ext cx="800100" cy="523875"/>
          </a:xfrm>
          <a:prstGeom prst="rect">
            <a:avLst/>
          </a:prstGeom>
          <a:noFill/>
        </p:spPr>
      </p:pic>
      <p:pic>
        <p:nvPicPr>
          <p:cNvPr id="2101" name="Picture 53" descr="Baumit"/>
          <p:cNvPicPr>
            <a:picLocks noChangeAspect="1" noChangeArrowheads="1"/>
          </p:cNvPicPr>
          <p:nvPr/>
        </p:nvPicPr>
        <p:blipFill>
          <a:blip r:embed="rId10"/>
          <a:srcRect/>
          <a:stretch>
            <a:fillRect/>
          </a:stretch>
        </p:blipFill>
        <p:spPr bwMode="auto">
          <a:xfrm>
            <a:off x="2047858" y="2643182"/>
            <a:ext cx="647700" cy="647700"/>
          </a:xfrm>
          <a:prstGeom prst="rect">
            <a:avLst/>
          </a:prstGeom>
          <a:noFill/>
        </p:spPr>
      </p:pic>
      <p:pic>
        <p:nvPicPr>
          <p:cNvPr id="2100" name="Picture 52" descr="composit"/>
          <p:cNvPicPr>
            <a:picLocks noChangeAspect="1" noChangeArrowheads="1"/>
          </p:cNvPicPr>
          <p:nvPr/>
        </p:nvPicPr>
        <p:blipFill>
          <a:blip r:embed="rId11"/>
          <a:srcRect/>
          <a:stretch>
            <a:fillRect/>
          </a:stretch>
        </p:blipFill>
        <p:spPr bwMode="auto">
          <a:xfrm>
            <a:off x="3190866" y="2643182"/>
            <a:ext cx="657225" cy="581025"/>
          </a:xfrm>
          <a:prstGeom prst="rect">
            <a:avLst/>
          </a:prstGeom>
          <a:noFill/>
        </p:spPr>
      </p:pic>
      <p:pic>
        <p:nvPicPr>
          <p:cNvPr id="2099" name="Picture 51" descr="uran"/>
          <p:cNvPicPr>
            <a:picLocks noChangeAspect="1" noChangeArrowheads="1"/>
          </p:cNvPicPr>
          <p:nvPr/>
        </p:nvPicPr>
        <p:blipFill>
          <a:blip r:embed="rId12"/>
          <a:srcRect/>
          <a:stretch>
            <a:fillRect/>
          </a:stretch>
        </p:blipFill>
        <p:spPr bwMode="auto">
          <a:xfrm>
            <a:off x="4093842" y="2684140"/>
            <a:ext cx="1019175" cy="571500"/>
          </a:xfrm>
          <a:prstGeom prst="rect">
            <a:avLst/>
          </a:prstGeom>
          <a:noFill/>
        </p:spPr>
      </p:pic>
      <p:pic>
        <p:nvPicPr>
          <p:cNvPr id="2098" name="Picture 50" descr="vip_parquet"/>
          <p:cNvPicPr>
            <a:picLocks noChangeAspect="1" noChangeArrowheads="1"/>
          </p:cNvPicPr>
          <p:nvPr/>
        </p:nvPicPr>
        <p:blipFill>
          <a:blip r:embed="rId13"/>
          <a:srcRect/>
          <a:stretch>
            <a:fillRect/>
          </a:stretch>
        </p:blipFill>
        <p:spPr bwMode="auto">
          <a:xfrm>
            <a:off x="5262568" y="2643182"/>
            <a:ext cx="962025" cy="561975"/>
          </a:xfrm>
          <a:prstGeom prst="rect">
            <a:avLst/>
          </a:prstGeom>
          <a:noFill/>
        </p:spPr>
      </p:pic>
      <p:pic>
        <p:nvPicPr>
          <p:cNvPr id="2097" name="Picture 49" descr="duvernoix"/>
          <p:cNvPicPr>
            <a:picLocks noChangeAspect="1" noChangeArrowheads="1"/>
          </p:cNvPicPr>
          <p:nvPr/>
        </p:nvPicPr>
        <p:blipFill>
          <a:blip r:embed="rId14"/>
          <a:srcRect/>
          <a:stretch>
            <a:fillRect/>
          </a:stretch>
        </p:blipFill>
        <p:spPr bwMode="auto">
          <a:xfrm>
            <a:off x="6484634" y="2659970"/>
            <a:ext cx="785818" cy="503277"/>
          </a:xfrm>
          <a:prstGeom prst="rect">
            <a:avLst/>
          </a:prstGeom>
          <a:noFill/>
        </p:spPr>
      </p:pic>
      <p:pic>
        <p:nvPicPr>
          <p:cNvPr id="2095" name="Picture 47" descr="recont"/>
          <p:cNvPicPr>
            <a:picLocks noChangeAspect="1" noChangeArrowheads="1"/>
          </p:cNvPicPr>
          <p:nvPr/>
        </p:nvPicPr>
        <p:blipFill>
          <a:blip r:embed="rId15"/>
          <a:srcRect/>
          <a:stretch>
            <a:fillRect/>
          </a:stretch>
        </p:blipFill>
        <p:spPr bwMode="auto">
          <a:xfrm>
            <a:off x="1976420" y="3500438"/>
            <a:ext cx="752475" cy="523875"/>
          </a:xfrm>
          <a:prstGeom prst="rect">
            <a:avLst/>
          </a:prstGeom>
          <a:noFill/>
        </p:spPr>
      </p:pic>
      <p:pic>
        <p:nvPicPr>
          <p:cNvPr id="2094" name="Picture 46" descr="hit"/>
          <p:cNvPicPr>
            <a:picLocks noChangeAspect="1" noChangeArrowheads="1"/>
          </p:cNvPicPr>
          <p:nvPr/>
        </p:nvPicPr>
        <p:blipFill>
          <a:blip r:embed="rId16"/>
          <a:srcRect/>
          <a:stretch>
            <a:fillRect/>
          </a:stretch>
        </p:blipFill>
        <p:spPr bwMode="auto">
          <a:xfrm>
            <a:off x="3209916" y="3543016"/>
            <a:ext cx="571504" cy="605122"/>
          </a:xfrm>
          <a:prstGeom prst="rect">
            <a:avLst/>
          </a:prstGeom>
          <a:noFill/>
        </p:spPr>
      </p:pic>
      <p:pic>
        <p:nvPicPr>
          <p:cNvPr id="2093" name="Picture 45" descr="roks"/>
          <p:cNvPicPr>
            <a:picLocks noChangeAspect="1" noChangeArrowheads="1"/>
          </p:cNvPicPr>
          <p:nvPr/>
        </p:nvPicPr>
        <p:blipFill>
          <a:blip r:embed="rId17"/>
          <a:srcRect/>
          <a:stretch>
            <a:fillRect/>
          </a:stretch>
        </p:blipFill>
        <p:spPr bwMode="auto">
          <a:xfrm>
            <a:off x="4295774" y="3562351"/>
            <a:ext cx="628650" cy="581025"/>
          </a:xfrm>
          <a:prstGeom prst="rect">
            <a:avLst/>
          </a:prstGeom>
          <a:noFill/>
        </p:spPr>
      </p:pic>
      <p:pic>
        <p:nvPicPr>
          <p:cNvPr id="2091" name="Picture 43" descr="echo"/>
          <p:cNvPicPr>
            <a:picLocks noChangeAspect="1" noChangeArrowheads="1"/>
          </p:cNvPicPr>
          <p:nvPr/>
        </p:nvPicPr>
        <p:blipFill>
          <a:blip r:embed="rId18"/>
          <a:srcRect/>
          <a:stretch>
            <a:fillRect/>
          </a:stretch>
        </p:blipFill>
        <p:spPr bwMode="auto">
          <a:xfrm>
            <a:off x="6477014" y="3571876"/>
            <a:ext cx="714375" cy="457200"/>
          </a:xfrm>
          <a:prstGeom prst="rect">
            <a:avLst/>
          </a:prstGeom>
          <a:noFill/>
        </p:spPr>
      </p:pic>
      <p:pic>
        <p:nvPicPr>
          <p:cNvPr id="2090" name="Picture 42" descr="marlow"/>
          <p:cNvPicPr>
            <a:picLocks noChangeAspect="1" noChangeArrowheads="1"/>
          </p:cNvPicPr>
          <p:nvPr/>
        </p:nvPicPr>
        <p:blipFill>
          <a:blip r:embed="rId19"/>
          <a:srcRect/>
          <a:stretch>
            <a:fillRect/>
          </a:stretch>
        </p:blipFill>
        <p:spPr bwMode="auto">
          <a:xfrm>
            <a:off x="904850" y="4500570"/>
            <a:ext cx="685800" cy="495300"/>
          </a:xfrm>
          <a:prstGeom prst="rect">
            <a:avLst/>
          </a:prstGeom>
          <a:noFill/>
        </p:spPr>
      </p:pic>
      <p:pic>
        <p:nvPicPr>
          <p:cNvPr id="2089" name="Picture 41" descr="conti_group"/>
          <p:cNvPicPr>
            <a:picLocks noChangeAspect="1" noChangeArrowheads="1"/>
          </p:cNvPicPr>
          <p:nvPr/>
        </p:nvPicPr>
        <p:blipFill>
          <a:blip r:embed="rId20"/>
          <a:srcRect/>
          <a:stretch>
            <a:fillRect/>
          </a:stretch>
        </p:blipFill>
        <p:spPr bwMode="auto">
          <a:xfrm>
            <a:off x="1897362" y="4518668"/>
            <a:ext cx="962025" cy="371475"/>
          </a:xfrm>
          <a:prstGeom prst="rect">
            <a:avLst/>
          </a:prstGeom>
          <a:noFill/>
        </p:spPr>
      </p:pic>
      <p:pic>
        <p:nvPicPr>
          <p:cNvPr id="2088" name="Picture 40" descr="directorica"/>
          <p:cNvPicPr>
            <a:picLocks noChangeAspect="1" noChangeArrowheads="1"/>
          </p:cNvPicPr>
          <p:nvPr/>
        </p:nvPicPr>
        <p:blipFill>
          <a:blip r:embed="rId21"/>
          <a:srcRect/>
          <a:stretch>
            <a:fillRect/>
          </a:stretch>
        </p:blipFill>
        <p:spPr bwMode="auto">
          <a:xfrm>
            <a:off x="3047990" y="4480570"/>
            <a:ext cx="942975" cy="361950"/>
          </a:xfrm>
          <a:prstGeom prst="rect">
            <a:avLst/>
          </a:prstGeom>
          <a:noFill/>
        </p:spPr>
      </p:pic>
      <p:pic>
        <p:nvPicPr>
          <p:cNvPr id="2087" name="Picture 39" descr="biznes-zhyrn"/>
          <p:cNvPicPr>
            <a:picLocks noChangeAspect="1" noChangeArrowheads="1"/>
          </p:cNvPicPr>
          <p:nvPr/>
        </p:nvPicPr>
        <p:blipFill>
          <a:blip r:embed="rId22"/>
          <a:srcRect/>
          <a:stretch>
            <a:fillRect/>
          </a:stretch>
        </p:blipFill>
        <p:spPr bwMode="auto">
          <a:xfrm>
            <a:off x="4190998" y="4572008"/>
            <a:ext cx="800100" cy="352425"/>
          </a:xfrm>
          <a:prstGeom prst="rect">
            <a:avLst/>
          </a:prstGeom>
          <a:noFill/>
        </p:spPr>
      </p:pic>
      <p:pic>
        <p:nvPicPr>
          <p:cNvPr id="2086" name="Picture 38" descr="medi"/>
          <p:cNvPicPr>
            <a:picLocks noChangeAspect="1" noChangeArrowheads="1"/>
          </p:cNvPicPr>
          <p:nvPr/>
        </p:nvPicPr>
        <p:blipFill>
          <a:blip r:embed="rId23"/>
          <a:srcRect/>
          <a:stretch>
            <a:fillRect/>
          </a:stretch>
        </p:blipFill>
        <p:spPr bwMode="auto">
          <a:xfrm>
            <a:off x="5405444" y="4429132"/>
            <a:ext cx="600075" cy="609600"/>
          </a:xfrm>
          <a:prstGeom prst="rect">
            <a:avLst/>
          </a:prstGeom>
          <a:noFill/>
        </p:spPr>
      </p:pic>
      <p:pic>
        <p:nvPicPr>
          <p:cNvPr id="2084" name="Picture 36" descr="metronom"/>
          <p:cNvPicPr>
            <a:picLocks noChangeAspect="1" noChangeArrowheads="1"/>
          </p:cNvPicPr>
          <p:nvPr/>
        </p:nvPicPr>
        <p:blipFill>
          <a:blip r:embed="rId24"/>
          <a:srcRect/>
          <a:stretch>
            <a:fillRect/>
          </a:stretch>
        </p:blipFill>
        <p:spPr bwMode="auto">
          <a:xfrm>
            <a:off x="1047726" y="5291151"/>
            <a:ext cx="1437471" cy="357190"/>
          </a:xfrm>
          <a:prstGeom prst="rect">
            <a:avLst/>
          </a:prstGeom>
          <a:noFill/>
        </p:spPr>
      </p:pic>
      <p:pic>
        <p:nvPicPr>
          <p:cNvPr id="2083" name="Picture 35" descr="neviss_komplex"/>
          <p:cNvPicPr>
            <a:picLocks noChangeAspect="1" noChangeArrowheads="1"/>
          </p:cNvPicPr>
          <p:nvPr/>
        </p:nvPicPr>
        <p:blipFill>
          <a:blip r:embed="rId25"/>
          <a:srcRect/>
          <a:stretch>
            <a:fillRect/>
          </a:stretch>
        </p:blipFill>
        <p:spPr bwMode="auto">
          <a:xfrm>
            <a:off x="3047990" y="5267338"/>
            <a:ext cx="1209675" cy="428625"/>
          </a:xfrm>
          <a:prstGeom prst="rect">
            <a:avLst/>
          </a:prstGeom>
          <a:noFill/>
        </p:spPr>
      </p:pic>
      <p:pic>
        <p:nvPicPr>
          <p:cNvPr id="2082" name="Picture 34" descr="aif"/>
          <p:cNvPicPr>
            <a:picLocks noChangeAspect="1" noChangeArrowheads="1"/>
          </p:cNvPicPr>
          <p:nvPr/>
        </p:nvPicPr>
        <p:blipFill>
          <a:blip r:embed="rId26"/>
          <a:srcRect/>
          <a:stretch>
            <a:fillRect/>
          </a:stretch>
        </p:blipFill>
        <p:spPr bwMode="auto">
          <a:xfrm>
            <a:off x="4886328" y="5243525"/>
            <a:ext cx="1485900" cy="428625"/>
          </a:xfrm>
          <a:prstGeom prst="rect">
            <a:avLst/>
          </a:prstGeom>
          <a:noFill/>
        </p:spPr>
      </p:pic>
      <p:pic>
        <p:nvPicPr>
          <p:cNvPr id="2081" name="Picture 33" descr="sharm"/>
          <p:cNvPicPr>
            <a:picLocks noChangeAspect="1" noChangeArrowheads="1"/>
          </p:cNvPicPr>
          <p:nvPr/>
        </p:nvPicPr>
        <p:blipFill>
          <a:blip r:embed="rId27" cstate="print"/>
          <a:srcRect/>
          <a:stretch>
            <a:fillRect/>
          </a:stretch>
        </p:blipFill>
        <p:spPr bwMode="auto">
          <a:xfrm>
            <a:off x="976288" y="5881705"/>
            <a:ext cx="1543050" cy="352425"/>
          </a:xfrm>
          <a:prstGeom prst="rect">
            <a:avLst/>
          </a:prstGeom>
          <a:noFill/>
        </p:spPr>
      </p:pic>
      <p:pic>
        <p:nvPicPr>
          <p:cNvPr id="2080" name="Picture 32" descr="Image1"/>
          <p:cNvPicPr>
            <a:picLocks noChangeAspect="1" noChangeArrowheads="1"/>
          </p:cNvPicPr>
          <p:nvPr/>
        </p:nvPicPr>
        <p:blipFill>
          <a:blip r:embed="rId28"/>
          <a:srcRect/>
          <a:stretch>
            <a:fillRect/>
          </a:stretch>
        </p:blipFill>
        <p:spPr bwMode="auto">
          <a:xfrm>
            <a:off x="2905114" y="5891230"/>
            <a:ext cx="1609725" cy="342900"/>
          </a:xfrm>
          <a:prstGeom prst="rect">
            <a:avLst/>
          </a:prstGeom>
          <a:noFill/>
        </p:spPr>
      </p:pic>
      <p:pic>
        <p:nvPicPr>
          <p:cNvPr id="2079" name="Picture 31" descr="viborgsky_port"/>
          <p:cNvPicPr>
            <a:picLocks noChangeAspect="1" noChangeArrowheads="1"/>
          </p:cNvPicPr>
          <p:nvPr/>
        </p:nvPicPr>
        <p:blipFill>
          <a:blip r:embed="rId29" cstate="print"/>
          <a:srcRect/>
          <a:stretch>
            <a:fillRect/>
          </a:stretch>
        </p:blipFill>
        <p:spPr bwMode="auto">
          <a:xfrm>
            <a:off x="4905378" y="5895993"/>
            <a:ext cx="1438275" cy="323850"/>
          </a:xfrm>
          <a:prstGeom prst="rect">
            <a:avLst/>
          </a:prstGeom>
          <a:noFill/>
        </p:spPr>
      </p:pic>
      <p:sp>
        <p:nvSpPr>
          <p:cNvPr id="2109" name="Rectangle 6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rPr>
              <a:t> </a:t>
            </a:r>
            <a:endParaRPr kumimoji="0" lang="ru-RU"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2110" name="Picture 62" descr="\\Notebook4\рабочий стол 4\Logo\ready\rhs.jpg"/>
          <p:cNvPicPr>
            <a:picLocks noChangeAspect="1" noChangeArrowheads="1"/>
          </p:cNvPicPr>
          <p:nvPr/>
        </p:nvPicPr>
        <p:blipFill>
          <a:blip r:embed="rId30"/>
          <a:srcRect/>
          <a:stretch>
            <a:fillRect/>
          </a:stretch>
        </p:blipFill>
        <p:spPr bwMode="auto">
          <a:xfrm>
            <a:off x="7548584" y="2000240"/>
            <a:ext cx="928694" cy="335236"/>
          </a:xfrm>
          <a:prstGeom prst="rect">
            <a:avLst/>
          </a:prstGeom>
          <a:noFill/>
        </p:spPr>
      </p:pic>
      <p:pic>
        <p:nvPicPr>
          <p:cNvPr id="2111" name="Picture 63" descr="\\Notebook4\рабочий стол 4\Logo\ready\progress.jpg"/>
          <p:cNvPicPr>
            <a:picLocks noChangeAspect="1" noChangeArrowheads="1"/>
          </p:cNvPicPr>
          <p:nvPr/>
        </p:nvPicPr>
        <p:blipFill>
          <a:blip r:embed="rId31"/>
          <a:srcRect/>
          <a:stretch>
            <a:fillRect/>
          </a:stretch>
        </p:blipFill>
        <p:spPr bwMode="auto">
          <a:xfrm>
            <a:off x="6949458" y="5282956"/>
            <a:ext cx="1214446" cy="360622"/>
          </a:xfrm>
          <a:prstGeom prst="rect">
            <a:avLst/>
          </a:prstGeom>
          <a:noFill/>
        </p:spPr>
      </p:pic>
      <p:pic>
        <p:nvPicPr>
          <p:cNvPr id="2112" name="Picture 64" descr="\\Notebook4\рабочий стол 4\Logo\ready\free_choise.jpg"/>
          <p:cNvPicPr>
            <a:picLocks noChangeAspect="1" noChangeArrowheads="1"/>
          </p:cNvPicPr>
          <p:nvPr/>
        </p:nvPicPr>
        <p:blipFill>
          <a:blip r:embed="rId32"/>
          <a:srcRect/>
          <a:stretch>
            <a:fillRect/>
          </a:stretch>
        </p:blipFill>
        <p:spPr bwMode="auto">
          <a:xfrm>
            <a:off x="7548584" y="3643314"/>
            <a:ext cx="870862" cy="285752"/>
          </a:xfrm>
          <a:prstGeom prst="rect">
            <a:avLst/>
          </a:prstGeom>
          <a:noFill/>
        </p:spPr>
      </p:pic>
      <p:pic>
        <p:nvPicPr>
          <p:cNvPr id="2113" name="Picture 65" descr="\\Notebook4\рабочий стол 4\Logo\ready\personal-mix.jpg"/>
          <p:cNvPicPr>
            <a:picLocks noChangeAspect="1" noChangeArrowheads="1"/>
          </p:cNvPicPr>
          <p:nvPr/>
        </p:nvPicPr>
        <p:blipFill>
          <a:blip r:embed="rId33" cstate="print"/>
          <a:srcRect/>
          <a:stretch>
            <a:fillRect/>
          </a:stretch>
        </p:blipFill>
        <p:spPr bwMode="auto">
          <a:xfrm>
            <a:off x="6933290" y="5888372"/>
            <a:ext cx="1309672" cy="353965"/>
          </a:xfrm>
          <a:prstGeom prst="rect">
            <a:avLst/>
          </a:prstGeom>
          <a:noFill/>
        </p:spPr>
      </p:pic>
      <p:pic>
        <p:nvPicPr>
          <p:cNvPr id="2115" name="Picture 67" descr="\\Notebook4\рабочий стол 4\Logo\ready\Terminal (baltbereg).jpg"/>
          <p:cNvPicPr>
            <a:picLocks noChangeAspect="1" noChangeArrowheads="1"/>
          </p:cNvPicPr>
          <p:nvPr/>
        </p:nvPicPr>
        <p:blipFill>
          <a:blip r:embed="rId34" cstate="print"/>
          <a:srcRect/>
          <a:stretch>
            <a:fillRect/>
          </a:stretch>
        </p:blipFill>
        <p:spPr bwMode="auto">
          <a:xfrm>
            <a:off x="7660980" y="2714620"/>
            <a:ext cx="688164" cy="500066"/>
          </a:xfrm>
          <a:prstGeom prst="rect">
            <a:avLst/>
          </a:prstGeom>
          <a:noFill/>
        </p:spPr>
      </p:pic>
      <p:pic>
        <p:nvPicPr>
          <p:cNvPr id="1026" name="Picture 2" descr="C:\Documents and Settings\User\Рабочий стол\Logo\ready\vekton.jpg"/>
          <p:cNvPicPr>
            <a:picLocks noChangeAspect="1" noChangeArrowheads="1"/>
          </p:cNvPicPr>
          <p:nvPr/>
        </p:nvPicPr>
        <p:blipFill>
          <a:blip r:embed="rId35"/>
          <a:srcRect/>
          <a:stretch>
            <a:fillRect/>
          </a:stretch>
        </p:blipFill>
        <p:spPr bwMode="auto">
          <a:xfrm>
            <a:off x="5353056" y="3561417"/>
            <a:ext cx="714380" cy="653396"/>
          </a:xfrm>
          <a:prstGeom prst="rect">
            <a:avLst/>
          </a:prstGeom>
          <a:noFill/>
        </p:spPr>
      </p:pic>
      <p:pic>
        <p:nvPicPr>
          <p:cNvPr id="2" name="Picture 2" descr="C:\Documents and Settings\User\Рабочий стол\Логотипы клиентов\ready\astera.jpg"/>
          <p:cNvPicPr>
            <a:picLocks noChangeAspect="1" noChangeArrowheads="1"/>
          </p:cNvPicPr>
          <p:nvPr/>
        </p:nvPicPr>
        <p:blipFill>
          <a:blip r:embed="rId36"/>
          <a:srcRect/>
          <a:stretch>
            <a:fillRect/>
          </a:stretch>
        </p:blipFill>
        <p:spPr bwMode="auto">
          <a:xfrm>
            <a:off x="814361" y="3714752"/>
            <a:ext cx="900108" cy="300036"/>
          </a:xfrm>
          <a:prstGeom prst="rect">
            <a:avLst/>
          </a:prstGeom>
          <a:noFill/>
        </p:spPr>
      </p:pic>
      <p:pic>
        <p:nvPicPr>
          <p:cNvPr id="1027" name="Picture 3" descr="arsagera"/>
          <p:cNvPicPr>
            <a:picLocks noChangeAspect="1" noChangeArrowheads="1"/>
          </p:cNvPicPr>
          <p:nvPr/>
        </p:nvPicPr>
        <p:blipFill>
          <a:blip r:embed="rId37"/>
          <a:srcRect/>
          <a:stretch>
            <a:fillRect/>
          </a:stretch>
        </p:blipFill>
        <p:spPr bwMode="auto">
          <a:xfrm>
            <a:off x="7482860" y="4564070"/>
            <a:ext cx="985733" cy="304799"/>
          </a:xfrm>
          <a:prstGeom prst="rect">
            <a:avLst/>
          </a:prstGeom>
          <a:noFill/>
          <a:ln w="9525">
            <a:noFill/>
            <a:miter lim="800000"/>
            <a:headEnd/>
            <a:tailEnd/>
          </a:ln>
        </p:spPr>
      </p:pic>
      <p:pic>
        <p:nvPicPr>
          <p:cNvPr id="28674" name="Picture 2" descr="C:\Documents and Settings\User\Рабочий стол\ОТДЕЛ ПРОДАЖ\Наши клиенты\Логотипы клиентов\Логотипы\megalit.jpg"/>
          <p:cNvPicPr>
            <a:picLocks noChangeAspect="1" noChangeArrowheads="1"/>
          </p:cNvPicPr>
          <p:nvPr/>
        </p:nvPicPr>
        <p:blipFill>
          <a:blip r:embed="rId38"/>
          <a:srcRect/>
          <a:stretch>
            <a:fillRect/>
          </a:stretch>
        </p:blipFill>
        <p:spPr bwMode="auto">
          <a:xfrm>
            <a:off x="6283314" y="4572009"/>
            <a:ext cx="1012557" cy="285752"/>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17510" y="500042"/>
            <a:ext cx="8153400" cy="628632"/>
          </a:xfrm>
        </p:spPr>
        <p:txBody>
          <a:bodyPr>
            <a:noAutofit/>
          </a:bodyPr>
          <a:lstStyle/>
          <a:p>
            <a:r>
              <a:rPr lang="ru-RU" sz="4800" b="1" dirty="0" smtClean="0"/>
              <a:t>Разработчик</a:t>
            </a:r>
            <a:endParaRPr lang="ru-RU" sz="4800" b="1" dirty="0"/>
          </a:p>
        </p:txBody>
      </p:sp>
      <p:sp>
        <p:nvSpPr>
          <p:cNvPr id="182279" name="Text Box 7"/>
          <p:cNvSpPr txBox="1">
            <a:spLocks noChangeArrowheads="1"/>
          </p:cNvSpPr>
          <p:nvPr/>
        </p:nvSpPr>
        <p:spPr bwMode="auto">
          <a:xfrm>
            <a:off x="3330258" y="2129468"/>
            <a:ext cx="4857784" cy="2000548"/>
          </a:xfrm>
          <a:prstGeom prst="rect">
            <a:avLst/>
          </a:prstGeom>
          <a:noFill/>
          <a:ln w="9525">
            <a:noFill/>
            <a:miter lim="800000"/>
            <a:headEnd/>
            <a:tailEnd/>
          </a:ln>
          <a:effectLst/>
        </p:spPr>
        <p:txBody>
          <a:bodyPr wrap="square">
            <a:spAutoFit/>
          </a:bodyPr>
          <a:lstStyle/>
          <a:p>
            <a:pPr algn="l"/>
            <a:r>
              <a:rPr lang="ru-RU" sz="2800" b="1" dirty="0">
                <a:solidFill>
                  <a:schemeClr val="tx1"/>
                </a:solidFill>
              </a:rPr>
              <a:t>ООО </a:t>
            </a:r>
            <a:r>
              <a:rPr lang="ru-RU" sz="2800" b="1" dirty="0" smtClean="0">
                <a:solidFill>
                  <a:schemeClr val="tx1"/>
                </a:solidFill>
              </a:rPr>
              <a:t>«Компания АСУ </a:t>
            </a:r>
            <a:r>
              <a:rPr lang="ru-RU" sz="2800" b="1" dirty="0">
                <a:solidFill>
                  <a:schemeClr val="tx1"/>
                </a:solidFill>
              </a:rPr>
              <a:t>XXI век»</a:t>
            </a:r>
          </a:p>
          <a:p>
            <a:pPr algn="l"/>
            <a:r>
              <a:rPr lang="ru-RU" sz="1600" dirty="0" smtClean="0">
                <a:solidFill>
                  <a:srgbClr val="000066"/>
                </a:solidFill>
              </a:rPr>
              <a:t>Разработка информационных систем для бизнеса.</a:t>
            </a:r>
            <a:endParaRPr lang="ru-RU" sz="1600" dirty="0">
              <a:solidFill>
                <a:srgbClr val="000066"/>
              </a:solidFill>
            </a:endParaRPr>
          </a:p>
          <a:p>
            <a:pPr algn="l"/>
            <a:endParaRPr lang="ru-RU" sz="1600" i="1" dirty="0">
              <a:solidFill>
                <a:srgbClr val="003399"/>
              </a:solidFill>
            </a:endParaRPr>
          </a:p>
          <a:p>
            <a:pPr algn="l"/>
            <a:r>
              <a:rPr lang="ru-RU" sz="1600" dirty="0" smtClean="0">
                <a:solidFill>
                  <a:schemeClr val="tx1"/>
                </a:solidFill>
              </a:rPr>
              <a:t>197110</a:t>
            </a:r>
            <a:r>
              <a:rPr lang="ru-RU" sz="1600" dirty="0">
                <a:solidFill>
                  <a:schemeClr val="tx1"/>
                </a:solidFill>
              </a:rPr>
              <a:t>, Санкт-Петербург, Петровский пр</a:t>
            </a:r>
            <a:r>
              <a:rPr lang="ru-RU" sz="1600" dirty="0" smtClean="0">
                <a:solidFill>
                  <a:schemeClr val="tx1"/>
                </a:solidFill>
              </a:rPr>
              <a:t>., д. 26</a:t>
            </a:r>
            <a:endParaRPr lang="ru-RU" sz="1600" dirty="0">
              <a:solidFill>
                <a:schemeClr val="tx1"/>
              </a:solidFill>
            </a:endParaRPr>
          </a:p>
          <a:p>
            <a:pPr algn="l"/>
            <a:r>
              <a:rPr lang="ru-RU" sz="1600" dirty="0">
                <a:solidFill>
                  <a:schemeClr val="tx1"/>
                </a:solidFill>
              </a:rPr>
              <a:t>тел</a:t>
            </a:r>
            <a:r>
              <a:rPr lang="ru-RU" sz="1600" dirty="0" smtClean="0">
                <a:solidFill>
                  <a:schemeClr val="tx1"/>
                </a:solidFill>
              </a:rPr>
              <a:t>. / факс</a:t>
            </a:r>
            <a:r>
              <a:rPr lang="ru-RU" sz="1600" dirty="0">
                <a:solidFill>
                  <a:schemeClr val="tx1"/>
                </a:solidFill>
              </a:rPr>
              <a:t>: (812) 350-94-14; 235-48-90</a:t>
            </a:r>
          </a:p>
          <a:p>
            <a:pPr algn="l"/>
            <a:r>
              <a:rPr lang="ru-RU" sz="1600" dirty="0" err="1" smtClean="0">
                <a:solidFill>
                  <a:schemeClr val="tx1"/>
                </a:solidFill>
                <a:hlinkClick r:id="rId3"/>
              </a:rPr>
              <a:t>www.asuxxivek.ru</a:t>
            </a:r>
            <a:endParaRPr lang="ru-RU" sz="1600" dirty="0">
              <a:solidFill>
                <a:schemeClr val="tx1"/>
              </a:solidFill>
            </a:endParaRPr>
          </a:p>
          <a:p>
            <a:pPr algn="l"/>
            <a:r>
              <a:rPr lang="en-US" sz="1600" dirty="0" smtClean="0">
                <a:latin typeface="Calibri" pitchFamily="34" charset="0"/>
                <a:hlinkClick r:id="rId4"/>
              </a:rPr>
              <a:t>mailbox</a:t>
            </a:r>
            <a:r>
              <a:rPr lang="ru-RU" sz="1600" dirty="0" smtClean="0">
                <a:solidFill>
                  <a:schemeClr val="tx1"/>
                </a:solidFill>
                <a:hlinkClick r:id="rId4"/>
              </a:rPr>
              <a:t>@</a:t>
            </a:r>
            <a:r>
              <a:rPr lang="ru-RU" sz="1600" dirty="0" err="1" smtClean="0">
                <a:solidFill>
                  <a:schemeClr val="tx1"/>
                </a:solidFill>
                <a:hlinkClick r:id="rId4"/>
              </a:rPr>
              <a:t>asuxxivek.ru</a:t>
            </a:r>
            <a:endParaRPr lang="ru-RU" sz="1600" dirty="0">
              <a:solidFill>
                <a:schemeClr val="tx1"/>
              </a:solidFill>
            </a:endParaRPr>
          </a:p>
        </p:txBody>
      </p:sp>
      <p:pic>
        <p:nvPicPr>
          <p:cNvPr id="182283" name="Picture 11" descr="ASU_logo"/>
          <p:cNvPicPr>
            <a:picLocks noChangeAspect="1" noChangeArrowheads="1"/>
          </p:cNvPicPr>
          <p:nvPr/>
        </p:nvPicPr>
        <p:blipFill>
          <a:blip r:embed="rId5"/>
          <a:srcRect/>
          <a:stretch>
            <a:fillRect/>
          </a:stretch>
        </p:blipFill>
        <p:spPr bwMode="auto">
          <a:xfrm>
            <a:off x="1071538" y="2253172"/>
            <a:ext cx="1738335" cy="604324"/>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5" name="Picture 3" descr="H:\Мои документы\Мои рисунки\Организатор клипов (Microsoft)\pe01451_.wmf"/>
          <p:cNvPicPr>
            <a:picLocks noChangeAspect="1" noChangeArrowheads="1"/>
          </p:cNvPicPr>
          <p:nvPr/>
        </p:nvPicPr>
        <p:blipFill>
          <a:blip r:embed="rId6"/>
          <a:srcRect/>
          <a:stretch>
            <a:fillRect/>
          </a:stretch>
        </p:blipFill>
        <p:spPr bwMode="auto">
          <a:xfrm>
            <a:off x="642910" y="3286124"/>
            <a:ext cx="3762630" cy="3143272"/>
          </a:xfrm>
          <a:prstGeom prst="rect">
            <a:avLst/>
          </a:prstGeom>
          <a:noFill/>
        </p:spPr>
      </p:pic>
      <p:sp>
        <p:nvSpPr>
          <p:cNvPr id="9" name="Заголовок 3"/>
          <p:cNvSpPr txBox="1">
            <a:spLocks/>
          </p:cNvSpPr>
          <p:nvPr/>
        </p:nvSpPr>
        <p:spPr>
          <a:xfrm>
            <a:off x="609600" y="495264"/>
            <a:ext cx="8248680" cy="790596"/>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tx2"/>
                </a:solidFill>
                <a:effectLst/>
                <a:uLnTx/>
                <a:uFillTx/>
                <a:latin typeface="Tahoma" pitchFamily="34" charset="0"/>
                <a:ea typeface="+mj-ea"/>
                <a:cs typeface="Tahoma" pitchFamily="34" charset="0"/>
              </a:rPr>
              <a:t>Что такое обследование?</a:t>
            </a:r>
            <a:endParaRPr kumimoji="0" lang="ru-RU" sz="3600" b="1" i="0" u="none" strike="noStrike" kern="1200" cap="none" spc="0" normalizeH="0" baseline="0" noProof="0" dirty="0">
              <a:ln>
                <a:noFill/>
              </a:ln>
              <a:solidFill>
                <a:schemeClr val="tx2"/>
              </a:solidFill>
              <a:effectLst/>
              <a:uLnTx/>
              <a:uFillTx/>
              <a:latin typeface="Tahoma" pitchFamily="34" charset="0"/>
              <a:ea typeface="+mj-ea"/>
              <a:cs typeface="Tahoma" pitchFamily="34" charset="0"/>
            </a:endParaRPr>
          </a:p>
        </p:txBody>
      </p:sp>
      <p:sp>
        <p:nvSpPr>
          <p:cNvPr id="10" name="TextBox 9"/>
          <p:cNvSpPr txBox="1"/>
          <p:nvPr/>
        </p:nvSpPr>
        <p:spPr>
          <a:xfrm>
            <a:off x="4714876" y="1714488"/>
            <a:ext cx="3929090" cy="4585871"/>
          </a:xfrm>
          <a:prstGeom prst="rect">
            <a:avLst/>
          </a:prstGeom>
          <a:noFill/>
          <a:ln>
            <a:solidFill>
              <a:schemeClr val="tx2">
                <a:lumMod val="60000"/>
                <a:lumOff val="40000"/>
              </a:schemeClr>
            </a:solidFill>
            <a:prstDash val="dash"/>
          </a:ln>
        </p:spPr>
        <p:txBody>
          <a:bodyPr wrap="square" rtlCol="0">
            <a:spAutoFit/>
          </a:bodyPr>
          <a:lstStyle/>
          <a:p>
            <a:r>
              <a:rPr lang="ru-RU" sz="1400" dirty="0" smtClean="0"/>
              <a:t>Успешность реализации любого проекта в первую очередь зависит от того, насколько четко сформулированы цели и задачи проекта, определен желаемый конечный результат, продуман и просчитан план работ, проанализированы необходимые для реализации проекта ресурсы, а также учтены факторы, которые могут повлиять на ход реализации и итог проекта. </a:t>
            </a:r>
          </a:p>
          <a:p>
            <a:endParaRPr lang="ru-RU" sz="600" dirty="0" smtClean="0"/>
          </a:p>
          <a:p>
            <a:r>
              <a:rPr lang="ru-RU" sz="1400" dirty="0" smtClean="0"/>
              <a:t>Все названное справедливо относится и к проекту внедрения информационной системы (ИС), а обследование – один из наиболее значимых этапов в его реализации. Во время обследования формируется «язык общения» консультантов, разработчиков, пользователей и руководителей предприятия, позволяющий выработать </a:t>
            </a:r>
            <a:r>
              <a:rPr lang="ru-RU" sz="1400" b="1" dirty="0" smtClean="0"/>
              <a:t>единое</a:t>
            </a:r>
            <a:r>
              <a:rPr lang="ru-RU" sz="1400" dirty="0" smtClean="0"/>
              <a:t> представление о том, </a:t>
            </a:r>
            <a:r>
              <a:rPr lang="ru-RU" sz="1400" i="1" dirty="0" smtClean="0"/>
              <a:t>что</a:t>
            </a:r>
            <a:r>
              <a:rPr lang="ru-RU" sz="1400" dirty="0" smtClean="0"/>
              <a:t> и </a:t>
            </a:r>
            <a:r>
              <a:rPr lang="ru-RU" sz="1400" i="1" dirty="0" smtClean="0"/>
              <a:t>как</a:t>
            </a:r>
            <a:r>
              <a:rPr lang="ru-RU" sz="1400" dirty="0" smtClean="0"/>
              <a:t> должна делать ИС.</a:t>
            </a:r>
          </a:p>
          <a:p>
            <a:endParaRPr lang="ru-RU" sz="600" dirty="0" smtClean="0"/>
          </a:p>
          <a:p>
            <a:r>
              <a:rPr lang="ru-RU" sz="1400" dirty="0" smtClean="0"/>
              <a:t>Обследование предприятия производится в несколько этапов.  Рассмотрим эти этапы.</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3795"/>
                                        </p:tgtEl>
                                      </p:cBhvr>
                                    </p:animEffect>
                                    <p:set>
                                      <p:cBhvr>
                                        <p:cTn id="7" dur="1" fill="hold">
                                          <p:stCondLst>
                                            <p:cond delay="499"/>
                                          </p:stCondLst>
                                        </p:cTn>
                                        <p:tgtEl>
                                          <p:spTgt spid="33795"/>
                                        </p:tgtEl>
                                        <p:attrNameLst>
                                          <p:attrName>style.visibility</p:attrName>
                                        </p:attrNameLst>
                                      </p:cBhvr>
                                      <p:to>
                                        <p:strVal val="hidden"/>
                                      </p:to>
                                    </p:set>
                                  </p:childTnLst>
                                </p:cTn>
                              </p:par>
                              <p:par>
                                <p:cTn id="8" presetID="4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4">
                                            <p:graphicEl>
                                              <a:dgm id="{048E7E97-B22B-4544-B97B-CDD9CD7E9F8B}"/>
                                            </p:graphicEl>
                                          </p:spTgt>
                                        </p:tgtEl>
                                        <p:attrNameLst>
                                          <p:attrName>style.visibility</p:attrName>
                                        </p:attrNameLst>
                                      </p:cBhvr>
                                      <p:to>
                                        <p:strVal val="visible"/>
                                      </p:to>
                                    </p:set>
                                    <p:animEffect transition="in" filter="fade">
                                      <p:cBhvr>
                                        <p:cTn id="16" dur="500"/>
                                        <p:tgtEl>
                                          <p:spTgt spid="4">
                                            <p:graphicEl>
                                              <a:dgm id="{048E7E97-B22B-4544-B97B-CDD9CD7E9F8B}"/>
                                            </p:graphicEl>
                                          </p:spTgt>
                                        </p:tgtEl>
                                      </p:cBhvr>
                                    </p:animEffect>
                                    <p:anim calcmode="lin" valueType="num">
                                      <p:cBhvr>
                                        <p:cTn id="17" dur="500" fill="hold"/>
                                        <p:tgtEl>
                                          <p:spTgt spid="4">
                                            <p:graphicEl>
                                              <a:dgm id="{048E7E97-B22B-4544-B97B-CDD9CD7E9F8B}"/>
                                            </p:graphicEl>
                                          </p:spTgt>
                                        </p:tgtEl>
                                        <p:attrNameLst>
                                          <p:attrName>ppt_x</p:attrName>
                                        </p:attrNameLst>
                                      </p:cBhvr>
                                      <p:tavLst>
                                        <p:tav tm="0">
                                          <p:val>
                                            <p:strVal val="#ppt_x"/>
                                          </p:val>
                                        </p:tav>
                                        <p:tav tm="100000">
                                          <p:val>
                                            <p:strVal val="#ppt_x"/>
                                          </p:val>
                                        </p:tav>
                                      </p:tavLst>
                                    </p:anim>
                                    <p:anim calcmode="lin" valueType="num">
                                      <p:cBhvr>
                                        <p:cTn id="18" dur="500" fill="hold"/>
                                        <p:tgtEl>
                                          <p:spTgt spid="4">
                                            <p:graphicEl>
                                              <a:dgm id="{048E7E97-B22B-4544-B97B-CDD9CD7E9F8B}"/>
                                            </p:graphic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4">
                                            <p:graphicEl>
                                              <a:dgm id="{F7C278E8-1BC6-4B22-9FBF-87ED6BA8DF1F}"/>
                                            </p:graphicEl>
                                          </p:spTgt>
                                        </p:tgtEl>
                                        <p:attrNameLst>
                                          <p:attrName>style.visibility</p:attrName>
                                        </p:attrNameLst>
                                      </p:cBhvr>
                                      <p:to>
                                        <p:strVal val="visible"/>
                                      </p:to>
                                    </p:set>
                                    <p:animEffect transition="in" filter="fade">
                                      <p:cBhvr>
                                        <p:cTn id="22" dur="500"/>
                                        <p:tgtEl>
                                          <p:spTgt spid="4">
                                            <p:graphicEl>
                                              <a:dgm id="{F7C278E8-1BC6-4B22-9FBF-87ED6BA8DF1F}"/>
                                            </p:graphicEl>
                                          </p:spTgt>
                                        </p:tgtEl>
                                      </p:cBhvr>
                                    </p:animEffect>
                                    <p:anim calcmode="lin" valueType="num">
                                      <p:cBhvr>
                                        <p:cTn id="23" dur="500" fill="hold"/>
                                        <p:tgtEl>
                                          <p:spTgt spid="4">
                                            <p:graphicEl>
                                              <a:dgm id="{F7C278E8-1BC6-4B22-9FBF-87ED6BA8DF1F}"/>
                                            </p:graphicEl>
                                          </p:spTgt>
                                        </p:tgtEl>
                                        <p:attrNameLst>
                                          <p:attrName>ppt_x</p:attrName>
                                        </p:attrNameLst>
                                      </p:cBhvr>
                                      <p:tavLst>
                                        <p:tav tm="0">
                                          <p:val>
                                            <p:strVal val="#ppt_x"/>
                                          </p:val>
                                        </p:tav>
                                        <p:tav tm="100000">
                                          <p:val>
                                            <p:strVal val="#ppt_x"/>
                                          </p:val>
                                        </p:tav>
                                      </p:tavLst>
                                    </p:anim>
                                    <p:anim calcmode="lin" valueType="num">
                                      <p:cBhvr>
                                        <p:cTn id="24" dur="500" fill="hold"/>
                                        <p:tgtEl>
                                          <p:spTgt spid="4">
                                            <p:graphicEl>
                                              <a:dgm id="{F7C278E8-1BC6-4B22-9FBF-87ED6BA8DF1F}"/>
                                            </p:graphicEl>
                                          </p:spTgt>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4">
                                            <p:graphicEl>
                                              <a:dgm id="{E47BEE09-A20C-4A56-8E31-B06387377479}"/>
                                            </p:graphicEl>
                                          </p:spTgt>
                                        </p:tgtEl>
                                        <p:attrNameLst>
                                          <p:attrName>style.visibility</p:attrName>
                                        </p:attrNameLst>
                                      </p:cBhvr>
                                      <p:to>
                                        <p:strVal val="visible"/>
                                      </p:to>
                                    </p:set>
                                    <p:animEffect transition="in" filter="fade">
                                      <p:cBhvr>
                                        <p:cTn id="28" dur="500"/>
                                        <p:tgtEl>
                                          <p:spTgt spid="4">
                                            <p:graphicEl>
                                              <a:dgm id="{E47BEE09-A20C-4A56-8E31-B06387377479}"/>
                                            </p:graphicEl>
                                          </p:spTgt>
                                        </p:tgtEl>
                                      </p:cBhvr>
                                    </p:animEffect>
                                    <p:anim calcmode="lin" valueType="num">
                                      <p:cBhvr>
                                        <p:cTn id="29" dur="500" fill="hold"/>
                                        <p:tgtEl>
                                          <p:spTgt spid="4">
                                            <p:graphicEl>
                                              <a:dgm id="{E47BEE09-A20C-4A56-8E31-B06387377479}"/>
                                            </p:graphicEl>
                                          </p:spTgt>
                                        </p:tgtEl>
                                        <p:attrNameLst>
                                          <p:attrName>ppt_x</p:attrName>
                                        </p:attrNameLst>
                                      </p:cBhvr>
                                      <p:tavLst>
                                        <p:tav tm="0">
                                          <p:val>
                                            <p:strVal val="#ppt_x"/>
                                          </p:val>
                                        </p:tav>
                                        <p:tav tm="100000">
                                          <p:val>
                                            <p:strVal val="#ppt_x"/>
                                          </p:val>
                                        </p:tav>
                                      </p:tavLst>
                                    </p:anim>
                                    <p:anim calcmode="lin" valueType="num">
                                      <p:cBhvr>
                                        <p:cTn id="30" dur="500" fill="hold"/>
                                        <p:tgtEl>
                                          <p:spTgt spid="4">
                                            <p:graphicEl>
                                              <a:dgm id="{E47BEE09-A20C-4A56-8E31-B06387377479}"/>
                                            </p:graphic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grpId="0" nodeType="afterEffect">
                                  <p:stCondLst>
                                    <p:cond delay="0"/>
                                  </p:stCondLst>
                                  <p:childTnLst>
                                    <p:set>
                                      <p:cBhvr>
                                        <p:cTn id="33" dur="1" fill="hold">
                                          <p:stCondLst>
                                            <p:cond delay="0"/>
                                          </p:stCondLst>
                                        </p:cTn>
                                        <p:tgtEl>
                                          <p:spTgt spid="4">
                                            <p:graphicEl>
                                              <a:dgm id="{47644805-364D-463C-944D-8A490281E2B3}"/>
                                            </p:graphicEl>
                                          </p:spTgt>
                                        </p:tgtEl>
                                        <p:attrNameLst>
                                          <p:attrName>style.visibility</p:attrName>
                                        </p:attrNameLst>
                                      </p:cBhvr>
                                      <p:to>
                                        <p:strVal val="visible"/>
                                      </p:to>
                                    </p:set>
                                    <p:animEffect transition="in" filter="fade">
                                      <p:cBhvr>
                                        <p:cTn id="34" dur="500"/>
                                        <p:tgtEl>
                                          <p:spTgt spid="4">
                                            <p:graphicEl>
                                              <a:dgm id="{47644805-364D-463C-944D-8A490281E2B3}"/>
                                            </p:graphicEl>
                                          </p:spTgt>
                                        </p:tgtEl>
                                      </p:cBhvr>
                                    </p:animEffect>
                                    <p:anim calcmode="lin" valueType="num">
                                      <p:cBhvr>
                                        <p:cTn id="35" dur="500" fill="hold"/>
                                        <p:tgtEl>
                                          <p:spTgt spid="4">
                                            <p:graphicEl>
                                              <a:dgm id="{47644805-364D-463C-944D-8A490281E2B3}"/>
                                            </p:graphicEl>
                                          </p:spTgt>
                                        </p:tgtEl>
                                        <p:attrNameLst>
                                          <p:attrName>ppt_x</p:attrName>
                                        </p:attrNameLst>
                                      </p:cBhvr>
                                      <p:tavLst>
                                        <p:tav tm="0">
                                          <p:val>
                                            <p:strVal val="#ppt_x"/>
                                          </p:val>
                                        </p:tav>
                                        <p:tav tm="100000">
                                          <p:val>
                                            <p:strVal val="#ppt_x"/>
                                          </p:val>
                                        </p:tav>
                                      </p:tavLst>
                                    </p:anim>
                                    <p:anim calcmode="lin" valueType="num">
                                      <p:cBhvr>
                                        <p:cTn id="36" dur="500" fill="hold"/>
                                        <p:tgtEl>
                                          <p:spTgt spid="4">
                                            <p:graphicEl>
                                              <a:dgm id="{47644805-364D-463C-944D-8A490281E2B3}"/>
                                            </p:graphic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4">
                                            <p:graphicEl>
                                              <a:dgm id="{87194164-9615-4FEB-B072-7B177D91D8A7}"/>
                                            </p:graphicEl>
                                          </p:spTgt>
                                        </p:tgtEl>
                                        <p:attrNameLst>
                                          <p:attrName>style.visibility</p:attrName>
                                        </p:attrNameLst>
                                      </p:cBhvr>
                                      <p:to>
                                        <p:strVal val="visible"/>
                                      </p:to>
                                    </p:set>
                                    <p:animEffect transition="in" filter="fade">
                                      <p:cBhvr>
                                        <p:cTn id="40" dur="500"/>
                                        <p:tgtEl>
                                          <p:spTgt spid="4">
                                            <p:graphicEl>
                                              <a:dgm id="{87194164-9615-4FEB-B072-7B177D91D8A7}"/>
                                            </p:graphicEl>
                                          </p:spTgt>
                                        </p:tgtEl>
                                      </p:cBhvr>
                                    </p:animEffect>
                                    <p:anim calcmode="lin" valueType="num">
                                      <p:cBhvr>
                                        <p:cTn id="41" dur="500" fill="hold"/>
                                        <p:tgtEl>
                                          <p:spTgt spid="4">
                                            <p:graphicEl>
                                              <a:dgm id="{87194164-9615-4FEB-B072-7B177D91D8A7}"/>
                                            </p:graphicEl>
                                          </p:spTgt>
                                        </p:tgtEl>
                                        <p:attrNameLst>
                                          <p:attrName>ppt_x</p:attrName>
                                        </p:attrNameLst>
                                      </p:cBhvr>
                                      <p:tavLst>
                                        <p:tav tm="0">
                                          <p:val>
                                            <p:strVal val="#ppt_x"/>
                                          </p:val>
                                        </p:tav>
                                        <p:tav tm="100000">
                                          <p:val>
                                            <p:strVal val="#ppt_x"/>
                                          </p:val>
                                        </p:tav>
                                      </p:tavLst>
                                    </p:anim>
                                    <p:anim calcmode="lin" valueType="num">
                                      <p:cBhvr>
                                        <p:cTn id="42" dur="500" fill="hold"/>
                                        <p:tgtEl>
                                          <p:spTgt spid="4">
                                            <p:graphicEl>
                                              <a:dgm id="{87194164-9615-4FEB-B072-7B177D91D8A7}"/>
                                            </p:graphic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grpId="0" nodeType="afterEffect">
                                  <p:stCondLst>
                                    <p:cond delay="0"/>
                                  </p:stCondLst>
                                  <p:childTnLst>
                                    <p:set>
                                      <p:cBhvr>
                                        <p:cTn id="45" dur="1" fill="hold">
                                          <p:stCondLst>
                                            <p:cond delay="0"/>
                                          </p:stCondLst>
                                        </p:cTn>
                                        <p:tgtEl>
                                          <p:spTgt spid="4">
                                            <p:graphicEl>
                                              <a:dgm id="{DE1FF338-6BD4-49A9-B479-9ACA5AA80F6A}"/>
                                            </p:graphicEl>
                                          </p:spTgt>
                                        </p:tgtEl>
                                        <p:attrNameLst>
                                          <p:attrName>style.visibility</p:attrName>
                                        </p:attrNameLst>
                                      </p:cBhvr>
                                      <p:to>
                                        <p:strVal val="visible"/>
                                      </p:to>
                                    </p:set>
                                    <p:animEffect transition="in" filter="fade">
                                      <p:cBhvr>
                                        <p:cTn id="46" dur="500"/>
                                        <p:tgtEl>
                                          <p:spTgt spid="4">
                                            <p:graphicEl>
                                              <a:dgm id="{DE1FF338-6BD4-49A9-B479-9ACA5AA80F6A}"/>
                                            </p:graphicEl>
                                          </p:spTgt>
                                        </p:tgtEl>
                                      </p:cBhvr>
                                    </p:animEffect>
                                    <p:anim calcmode="lin" valueType="num">
                                      <p:cBhvr>
                                        <p:cTn id="47" dur="500" fill="hold"/>
                                        <p:tgtEl>
                                          <p:spTgt spid="4">
                                            <p:graphicEl>
                                              <a:dgm id="{DE1FF338-6BD4-49A9-B479-9ACA5AA80F6A}"/>
                                            </p:graphicEl>
                                          </p:spTgt>
                                        </p:tgtEl>
                                        <p:attrNameLst>
                                          <p:attrName>ppt_x</p:attrName>
                                        </p:attrNameLst>
                                      </p:cBhvr>
                                      <p:tavLst>
                                        <p:tav tm="0">
                                          <p:val>
                                            <p:strVal val="#ppt_x"/>
                                          </p:val>
                                        </p:tav>
                                        <p:tav tm="100000">
                                          <p:val>
                                            <p:strVal val="#ppt_x"/>
                                          </p:val>
                                        </p:tav>
                                      </p:tavLst>
                                    </p:anim>
                                    <p:anim calcmode="lin" valueType="num">
                                      <p:cBhvr>
                                        <p:cTn id="48" dur="500" fill="hold"/>
                                        <p:tgtEl>
                                          <p:spTgt spid="4">
                                            <p:graphicEl>
                                              <a:dgm id="{DE1FF338-6BD4-49A9-B479-9ACA5AA80F6A}"/>
                                            </p:graphic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4">
                                            <p:graphicEl>
                                              <a:dgm id="{A7C60CE6-372F-478E-811B-FEDF02B6D187}"/>
                                            </p:graphicEl>
                                          </p:spTgt>
                                        </p:tgtEl>
                                        <p:attrNameLst>
                                          <p:attrName>style.visibility</p:attrName>
                                        </p:attrNameLst>
                                      </p:cBhvr>
                                      <p:to>
                                        <p:strVal val="visible"/>
                                      </p:to>
                                    </p:set>
                                    <p:animEffect transition="in" filter="fade">
                                      <p:cBhvr>
                                        <p:cTn id="52" dur="500"/>
                                        <p:tgtEl>
                                          <p:spTgt spid="4">
                                            <p:graphicEl>
                                              <a:dgm id="{A7C60CE6-372F-478E-811B-FEDF02B6D187}"/>
                                            </p:graphicEl>
                                          </p:spTgt>
                                        </p:tgtEl>
                                      </p:cBhvr>
                                    </p:animEffect>
                                    <p:anim calcmode="lin" valueType="num">
                                      <p:cBhvr>
                                        <p:cTn id="53" dur="500" fill="hold"/>
                                        <p:tgtEl>
                                          <p:spTgt spid="4">
                                            <p:graphicEl>
                                              <a:dgm id="{A7C60CE6-372F-478E-811B-FEDF02B6D187}"/>
                                            </p:graphicEl>
                                          </p:spTgt>
                                        </p:tgtEl>
                                        <p:attrNameLst>
                                          <p:attrName>ppt_x</p:attrName>
                                        </p:attrNameLst>
                                      </p:cBhvr>
                                      <p:tavLst>
                                        <p:tav tm="0">
                                          <p:val>
                                            <p:strVal val="#ppt_x"/>
                                          </p:val>
                                        </p:tav>
                                        <p:tav tm="100000">
                                          <p:val>
                                            <p:strVal val="#ppt_x"/>
                                          </p:val>
                                        </p:tav>
                                      </p:tavLst>
                                    </p:anim>
                                    <p:anim calcmode="lin" valueType="num">
                                      <p:cBhvr>
                                        <p:cTn id="54" dur="500" fill="hold"/>
                                        <p:tgtEl>
                                          <p:spTgt spid="4">
                                            <p:graphicEl>
                                              <a:dgm id="{A7C60CE6-372F-478E-811B-FEDF02B6D187}"/>
                                            </p:graphicEl>
                                          </p:spTgt>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4">
                                            <p:graphicEl>
                                              <a:dgm id="{1765010B-29B7-49D1-8F44-07D4FF97EA6F}"/>
                                            </p:graphicEl>
                                          </p:spTgt>
                                        </p:tgtEl>
                                        <p:attrNameLst>
                                          <p:attrName>style.visibility</p:attrName>
                                        </p:attrNameLst>
                                      </p:cBhvr>
                                      <p:to>
                                        <p:strVal val="visible"/>
                                      </p:to>
                                    </p:set>
                                    <p:animEffect transition="in" filter="fade">
                                      <p:cBhvr>
                                        <p:cTn id="58" dur="500"/>
                                        <p:tgtEl>
                                          <p:spTgt spid="4">
                                            <p:graphicEl>
                                              <a:dgm id="{1765010B-29B7-49D1-8F44-07D4FF97EA6F}"/>
                                            </p:graphicEl>
                                          </p:spTgt>
                                        </p:tgtEl>
                                      </p:cBhvr>
                                    </p:animEffect>
                                    <p:anim calcmode="lin" valueType="num">
                                      <p:cBhvr>
                                        <p:cTn id="59" dur="500" fill="hold"/>
                                        <p:tgtEl>
                                          <p:spTgt spid="4">
                                            <p:graphicEl>
                                              <a:dgm id="{1765010B-29B7-49D1-8F44-07D4FF97EA6F}"/>
                                            </p:graphicEl>
                                          </p:spTgt>
                                        </p:tgtEl>
                                        <p:attrNameLst>
                                          <p:attrName>ppt_x</p:attrName>
                                        </p:attrNameLst>
                                      </p:cBhvr>
                                      <p:tavLst>
                                        <p:tav tm="0">
                                          <p:val>
                                            <p:strVal val="#ppt_x"/>
                                          </p:val>
                                        </p:tav>
                                        <p:tav tm="100000">
                                          <p:val>
                                            <p:strVal val="#ppt_x"/>
                                          </p:val>
                                        </p:tav>
                                      </p:tavLst>
                                    </p:anim>
                                    <p:anim calcmode="lin" valueType="num">
                                      <p:cBhvr>
                                        <p:cTn id="60" dur="500" fill="hold"/>
                                        <p:tgtEl>
                                          <p:spTgt spid="4">
                                            <p:graphicEl>
                                              <a:dgm id="{1765010B-29B7-49D1-8F44-07D4FF97EA6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4401205"/>
          </a:xfrm>
          <a:prstGeom prst="rect">
            <a:avLst/>
          </a:prstGeom>
          <a:noFill/>
          <a:ln>
            <a:solidFill>
              <a:schemeClr val="tx2">
                <a:lumMod val="60000"/>
                <a:lumOff val="40000"/>
              </a:schemeClr>
            </a:solidFill>
            <a:prstDash val="dash"/>
          </a:ln>
        </p:spPr>
        <p:txBody>
          <a:bodyPr wrap="square" rtlCol="0">
            <a:spAutoFit/>
          </a:bodyPr>
          <a:lstStyle/>
          <a:p>
            <a:pPr lvl="0"/>
            <a:r>
              <a:rPr lang="ru-RU" sz="1400" b="1" dirty="0" smtClean="0">
                <a:solidFill>
                  <a:srgbClr val="C00000"/>
                </a:solidFill>
                <a:cs typeface="Arial" pitchFamily="34" charset="0"/>
              </a:rPr>
              <a:t>Определение миссии и целей предприятия</a:t>
            </a:r>
          </a:p>
          <a:p>
            <a:r>
              <a:rPr lang="ru-RU" sz="1400" dirty="0" smtClean="0">
                <a:cs typeface="Arial" pitchFamily="34" charset="0"/>
              </a:rPr>
              <a:t>Формулирование миссии и целей предприятия на различных временных интервалах определяет функциональные возможности </a:t>
            </a:r>
            <a:r>
              <a:rPr lang="ru-RU" sz="1400" dirty="0" err="1" smtClean="0">
                <a:cs typeface="Arial" pitchFamily="34" charset="0"/>
              </a:rPr>
              <a:t>проектируемой</a:t>
            </a:r>
            <a:r>
              <a:rPr lang="ru-RU" sz="1400" dirty="0" smtClean="0">
                <a:cs typeface="Arial" pitchFamily="34" charset="0"/>
              </a:rPr>
              <a:t> информационной системы, а также помогает выявить ее специфические особенности.</a:t>
            </a:r>
          </a:p>
          <a:p>
            <a:endParaRPr lang="ru-RU" sz="1400" dirty="0" smtClean="0">
              <a:cs typeface="Arial" pitchFamily="34" charset="0"/>
            </a:endParaRPr>
          </a:p>
          <a:p>
            <a:pPr lvl="0"/>
            <a:r>
              <a:rPr lang="ru-RU" sz="1400" b="1" dirty="0" smtClean="0">
                <a:solidFill>
                  <a:srgbClr val="C00000"/>
                </a:solidFill>
                <a:cs typeface="Arial" pitchFamily="34" charset="0"/>
              </a:rPr>
              <a:t>Уточнение видов деятельности предприятия</a:t>
            </a:r>
          </a:p>
          <a:p>
            <a:r>
              <a:rPr lang="ru-RU" sz="1400" dirty="0" smtClean="0">
                <a:cs typeface="Arial" pitchFamily="34" charset="0"/>
              </a:rPr>
              <a:t>После определения миссии и целей предприятия выделяются виды его </a:t>
            </a:r>
            <a:br>
              <a:rPr lang="ru-RU" sz="1400" dirty="0" smtClean="0">
                <a:cs typeface="Arial" pitchFamily="34" charset="0"/>
              </a:rPr>
            </a:br>
            <a:r>
              <a:rPr lang="ru-RU" sz="1400" dirty="0" smtClean="0">
                <a:cs typeface="Arial" pitchFamily="34" charset="0"/>
              </a:rPr>
              <a:t>деятельности для последующего разделения информационных потоков по различным направлениям. Это относится также и к финансовой стороне деятельности компании. Подобное структурирование позволяет определять отдельно эффективность деятельности каждого вида бизнеса, и кроме этого получать </a:t>
            </a:r>
            <a:r>
              <a:rPr lang="ru-RU" sz="1400" dirty="0" err="1" smtClean="0">
                <a:cs typeface="Arial" pitchFamily="34" charset="0"/>
              </a:rPr>
              <a:t>консолидированную</a:t>
            </a:r>
            <a:r>
              <a:rPr lang="ru-RU" sz="1400" dirty="0" smtClean="0">
                <a:cs typeface="Arial" pitchFamily="34" charset="0"/>
              </a:rPr>
              <a:t> оценку эффективности деятельности компании в целом.</a:t>
            </a:r>
            <a:endParaRPr lang="ru-RU" sz="14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2031325"/>
          </a:xfrm>
          <a:prstGeom prst="rect">
            <a:avLst/>
          </a:prstGeom>
          <a:noFill/>
          <a:ln>
            <a:solidFill>
              <a:schemeClr val="tx2">
                <a:lumMod val="60000"/>
                <a:lumOff val="40000"/>
              </a:schemeClr>
            </a:solidFill>
            <a:prstDash val="dash"/>
          </a:ln>
        </p:spPr>
        <p:txBody>
          <a:bodyPr wrap="square" rtlCol="0">
            <a:spAutoFit/>
          </a:bodyPr>
          <a:lstStyle/>
          <a:p>
            <a:r>
              <a:rPr lang="ru-RU" sz="1400" b="1" dirty="0" smtClean="0">
                <a:solidFill>
                  <a:srgbClr val="C00000"/>
                </a:solidFill>
                <a:cs typeface="Arial" pitchFamily="34" charset="0"/>
              </a:rPr>
              <a:t>Уточнение и описание организационной и функциональной структуры предприятия</a:t>
            </a:r>
          </a:p>
          <a:p>
            <a:pPr lvl="0"/>
            <a:r>
              <a:rPr lang="ru-RU" sz="1400" dirty="0" smtClean="0">
                <a:cs typeface="Arial" pitchFamily="34" charset="0"/>
              </a:rPr>
              <a:t>Следующим этапом после общего описания предприятия является описание его организационной и функциональной структуры. Это необходимо для определения участников </a:t>
            </a:r>
            <a:r>
              <a:rPr lang="ru-RU" sz="1400" dirty="0" err="1" smtClean="0">
                <a:cs typeface="Arial" pitchFamily="34" charset="0"/>
              </a:rPr>
              <a:t>выполняемых</a:t>
            </a:r>
            <a:r>
              <a:rPr lang="ru-RU" sz="1400" dirty="0" smtClean="0">
                <a:cs typeface="Arial" pitchFamily="34" charset="0"/>
              </a:rPr>
              <a:t> действий в рамках бизнес-процессов, а также для установления уровней принятия решений.</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4185761"/>
          </a:xfrm>
          <a:prstGeom prst="rect">
            <a:avLst/>
          </a:prstGeom>
          <a:noFill/>
          <a:ln>
            <a:solidFill>
              <a:schemeClr val="tx2">
                <a:lumMod val="60000"/>
                <a:lumOff val="40000"/>
              </a:schemeClr>
            </a:solidFill>
            <a:prstDash val="dash"/>
          </a:ln>
        </p:spPr>
        <p:txBody>
          <a:bodyPr wrap="square" rtlCol="0">
            <a:spAutoFit/>
          </a:bodyPr>
          <a:lstStyle/>
          <a:p>
            <a:pPr lvl="0"/>
            <a:r>
              <a:rPr lang="ru-RU" sz="1400" b="1" dirty="0" smtClean="0">
                <a:solidFill>
                  <a:srgbClr val="C00000"/>
                </a:solidFill>
                <a:cs typeface="Arial" pitchFamily="34" charset="0"/>
              </a:rPr>
              <a:t>Определения перечня основных задач, </a:t>
            </a:r>
            <a:r>
              <a:rPr lang="ru-RU" sz="1400" b="1" dirty="0" err="1" smtClean="0">
                <a:solidFill>
                  <a:srgbClr val="C00000"/>
                </a:solidFill>
                <a:cs typeface="Arial" pitchFamily="34" charset="0"/>
              </a:rPr>
              <a:t>решаемых</a:t>
            </a:r>
            <a:r>
              <a:rPr lang="ru-RU" sz="1400" b="1" dirty="0" smtClean="0">
                <a:solidFill>
                  <a:srgbClr val="C00000"/>
                </a:solidFill>
                <a:cs typeface="Arial" pitchFamily="34" charset="0"/>
              </a:rPr>
              <a:t> информационной системой</a:t>
            </a:r>
          </a:p>
          <a:p>
            <a:r>
              <a:rPr lang="ru-RU" sz="1400" dirty="0" smtClean="0">
                <a:cs typeface="Arial" pitchFamily="34" charset="0"/>
              </a:rPr>
              <a:t>На этом этапе определяется перечень основных задач, которые необходимо решить с помощью </a:t>
            </a:r>
            <a:r>
              <a:rPr lang="ru-RU" sz="1400" dirty="0" err="1" smtClean="0">
                <a:cs typeface="Arial" pitchFamily="34" charset="0"/>
              </a:rPr>
              <a:t>автоматизированной</a:t>
            </a:r>
            <a:r>
              <a:rPr lang="ru-RU" sz="1400" dirty="0" smtClean="0">
                <a:cs typeface="Arial" pitchFamily="34" charset="0"/>
              </a:rPr>
              <a:t> системы. Это поможет установить границы </a:t>
            </a:r>
            <a:r>
              <a:rPr lang="ru-RU" sz="1400" dirty="0" err="1" smtClean="0">
                <a:cs typeface="Arial" pitchFamily="34" charset="0"/>
              </a:rPr>
              <a:t>проектируемой</a:t>
            </a:r>
            <a:r>
              <a:rPr lang="ru-RU" sz="1400" dirty="0" smtClean="0">
                <a:cs typeface="Arial" pitchFamily="34" charset="0"/>
              </a:rPr>
              <a:t> информационной системы, которые позволяют выявить состав подразделений, </a:t>
            </a:r>
            <a:r>
              <a:rPr lang="ru-RU" sz="1400" dirty="0" err="1" smtClean="0">
                <a:cs typeface="Arial" pitchFamily="34" charset="0"/>
              </a:rPr>
              <a:t>вовлеченных</a:t>
            </a:r>
            <a:r>
              <a:rPr lang="ru-RU" sz="1400" dirty="0" smtClean="0">
                <a:cs typeface="Arial" pitchFamily="34" charset="0"/>
              </a:rPr>
              <a:t> в автоматизацию, а также функции, подлежащие автоматизации.</a:t>
            </a:r>
          </a:p>
          <a:p>
            <a:endParaRPr lang="ru-RU" sz="1400" dirty="0" smtClean="0">
              <a:cs typeface="Arial" pitchFamily="34" charset="0"/>
            </a:endParaRPr>
          </a:p>
          <a:p>
            <a:pPr lvl="0"/>
            <a:r>
              <a:rPr lang="ru-RU" sz="1400" b="1" dirty="0" smtClean="0">
                <a:solidFill>
                  <a:srgbClr val="C00000"/>
                </a:solidFill>
                <a:cs typeface="Arial" pitchFamily="34" charset="0"/>
              </a:rPr>
              <a:t>Определение границ </a:t>
            </a:r>
            <a:r>
              <a:rPr lang="ru-RU" sz="1400" b="1" dirty="0" err="1" smtClean="0">
                <a:solidFill>
                  <a:srgbClr val="C00000"/>
                </a:solidFill>
                <a:cs typeface="Arial" pitchFamily="34" charset="0"/>
              </a:rPr>
              <a:t>разрабатываемой</a:t>
            </a:r>
            <a:r>
              <a:rPr lang="ru-RU" sz="1400" b="1" dirty="0" smtClean="0">
                <a:solidFill>
                  <a:srgbClr val="C00000"/>
                </a:solidFill>
                <a:cs typeface="Arial" pitchFamily="34" charset="0"/>
              </a:rPr>
              <a:t> информационной системы</a:t>
            </a:r>
          </a:p>
          <a:p>
            <a:r>
              <a:rPr lang="ru-RU" sz="1400" dirty="0" smtClean="0">
                <a:cs typeface="Arial" pitchFamily="34" charset="0"/>
              </a:rPr>
              <a:t>После определения границ </a:t>
            </a:r>
            <a:r>
              <a:rPr lang="ru-RU" sz="1400" dirty="0" err="1" smtClean="0">
                <a:cs typeface="Arial" pitchFamily="34" charset="0"/>
              </a:rPr>
              <a:t>проектируемой</a:t>
            </a:r>
            <a:r>
              <a:rPr lang="ru-RU" sz="1400" dirty="0" smtClean="0">
                <a:cs typeface="Arial" pitchFamily="34" charset="0"/>
              </a:rPr>
              <a:t> информационной системы составляется список бизнес-процессов для последующей автоматизации (например, процесс продажи товара, оказания услуги, контроля выполнения условий договора и т. д.).</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2893100"/>
          </a:xfrm>
          <a:prstGeom prst="rect">
            <a:avLst/>
          </a:prstGeom>
          <a:noFill/>
          <a:ln>
            <a:solidFill>
              <a:schemeClr val="tx2">
                <a:lumMod val="60000"/>
                <a:lumOff val="40000"/>
              </a:schemeClr>
            </a:solidFill>
            <a:prstDash val="dash"/>
          </a:ln>
        </p:spPr>
        <p:txBody>
          <a:bodyPr wrap="square" rtlCol="0">
            <a:spAutoFit/>
          </a:bodyPr>
          <a:lstStyle/>
          <a:p>
            <a:r>
              <a:rPr lang="ru-RU" sz="1400" dirty="0" smtClean="0">
                <a:cs typeface="Arial" pitchFamily="34" charset="0"/>
              </a:rPr>
              <a:t>На этом этапе каждый процесс анализируется. Для анализа проводятся беседы с ключевыми сотрудниками: с теми, кто владеет информацией – происходит передача информации о работе предприятия. </a:t>
            </a:r>
          </a:p>
          <a:p>
            <a:endParaRPr lang="ru-RU" sz="1400" dirty="0" smtClean="0">
              <a:cs typeface="Arial" pitchFamily="34" charset="0"/>
            </a:endParaRPr>
          </a:p>
          <a:p>
            <a:r>
              <a:rPr lang="ru-RU" sz="1400" dirty="0" smtClean="0">
                <a:cs typeface="Arial" pitchFamily="34" charset="0"/>
              </a:rPr>
              <a:t>Случается, что руководители и подчиненные представляют работу предприятия не совсем одинаково. Для учета возможных разногласий беседы проводятся также с некоторыми  непосредственными исполнителями. В результате составляются схемы бизнес-процессов.</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4401205"/>
          </a:xfrm>
          <a:prstGeom prst="rect">
            <a:avLst/>
          </a:prstGeom>
          <a:noFill/>
          <a:ln>
            <a:solidFill>
              <a:schemeClr val="tx2">
                <a:lumMod val="60000"/>
                <a:lumOff val="40000"/>
              </a:schemeClr>
            </a:solidFill>
            <a:prstDash val="dash"/>
          </a:ln>
        </p:spPr>
        <p:txBody>
          <a:bodyPr wrap="square" rtlCol="0">
            <a:spAutoFit/>
          </a:bodyPr>
          <a:lstStyle/>
          <a:p>
            <a:r>
              <a:rPr lang="ru-RU" sz="1400" dirty="0" smtClean="0">
                <a:cs typeface="Arial" pitchFamily="34" charset="0"/>
              </a:rPr>
              <a:t>Создание схем бизнес-процессов происходит с использованием специального программного обеспечения. При этом бизнес-процессы компании декомпозируются до необходимого уровня, обычно до конкретных действий, </a:t>
            </a:r>
            <a:r>
              <a:rPr lang="ru-RU" sz="1400" dirty="0" err="1" smtClean="0">
                <a:cs typeface="Arial" pitchFamily="34" charset="0"/>
              </a:rPr>
              <a:t>предпринимаемых</a:t>
            </a:r>
            <a:r>
              <a:rPr lang="ru-RU" sz="1400" dirty="0" smtClean="0">
                <a:cs typeface="Arial" pitchFamily="34" charset="0"/>
              </a:rPr>
              <a:t> сотрудником (телефонный звонок, подготовка договора, согласование стоимости позиций счета и т.п.).</a:t>
            </a:r>
          </a:p>
          <a:p>
            <a:endParaRPr lang="ru-RU" sz="1400" dirty="0" smtClean="0">
              <a:cs typeface="Arial" pitchFamily="34" charset="0"/>
            </a:endParaRPr>
          </a:p>
          <a:p>
            <a:r>
              <a:rPr lang="ru-RU" sz="1400" dirty="0" smtClean="0">
                <a:cs typeface="Arial" pitchFamily="34" charset="0"/>
              </a:rPr>
              <a:t>Определяются сценарии согласования и перемещения документов на предприятии (например, менеджер, сформировав заявку на покупку, передает ее в отдел подготовки заказа). Определяются входные и выходные формы документов, и методы работы с ними. Проектируются отчетные формы для руководителей. Затем, на основе согласованных с заказчиком схем бизнес-процессов, составляются должностные инструкции для пользователей.</a:t>
            </a:r>
            <a:endParaRPr lang="ru-RU" sz="14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214282" y="1857364"/>
            <a:ext cx="2571768" cy="4357718"/>
          </a:xfrm>
          <a:prstGeom prst="downArrow">
            <a:avLst>
              <a:gd name="adj1" fmla="val 50000"/>
              <a:gd name="adj2" fmla="val 42098"/>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71472" y="214290"/>
            <a:ext cx="8229600" cy="1000132"/>
          </a:xfrm>
        </p:spPr>
        <p:txBody>
          <a:bodyPr>
            <a:noAutofit/>
          </a:bodyPr>
          <a:lstStyle/>
          <a:p>
            <a:pPr>
              <a:lnSpc>
                <a:spcPct val="90000"/>
              </a:lnSpc>
            </a:pPr>
            <a:r>
              <a:rPr lang="ru-RU" sz="3400" b="1" dirty="0" smtClean="0">
                <a:latin typeface="Tahoma" pitchFamily="34" charset="0"/>
                <a:cs typeface="Tahoma" pitchFamily="34" charset="0"/>
              </a:rPr>
              <a:t>Этапы обследования </a:t>
            </a:r>
            <a:r>
              <a:rPr lang="ru-RU" sz="3400" dirty="0" smtClean="0">
                <a:latin typeface="Tahoma" pitchFamily="34" charset="0"/>
                <a:cs typeface="Tahoma" pitchFamily="34" charset="0"/>
              </a:rPr>
              <a:t/>
            </a:r>
            <a:br>
              <a:rPr lang="ru-RU" sz="3400" dirty="0" smtClean="0">
                <a:latin typeface="Tahoma" pitchFamily="34" charset="0"/>
                <a:cs typeface="Tahoma" pitchFamily="34" charset="0"/>
              </a:rPr>
            </a:br>
            <a:r>
              <a:rPr lang="ru-RU" sz="3400" dirty="0" smtClean="0">
                <a:latin typeface="Tahoma" pitchFamily="34" charset="0"/>
                <a:cs typeface="Tahoma" pitchFamily="34" charset="0"/>
              </a:rPr>
              <a:t>деятельности предприятия</a:t>
            </a:r>
            <a:endParaRPr lang="ru-RU" sz="3400" dirty="0">
              <a:latin typeface="Tahoma" pitchFamily="34" charset="0"/>
              <a:cs typeface="Tahoma" pitchFamily="34" charset="0"/>
            </a:endParaRPr>
          </a:p>
        </p:txBody>
      </p:sp>
      <p:graphicFrame>
        <p:nvGraphicFramePr>
          <p:cNvPr id="4" name="Схема 3"/>
          <p:cNvGraphicFramePr/>
          <p:nvPr/>
        </p:nvGraphicFramePr>
        <p:xfrm>
          <a:off x="1285852" y="1714488"/>
          <a:ext cx="2857520"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714876" y="1857364"/>
            <a:ext cx="3929090" cy="1815882"/>
          </a:xfrm>
          <a:prstGeom prst="rect">
            <a:avLst/>
          </a:prstGeom>
          <a:noFill/>
          <a:ln>
            <a:solidFill>
              <a:schemeClr val="tx2">
                <a:lumMod val="60000"/>
                <a:lumOff val="40000"/>
              </a:schemeClr>
            </a:solidFill>
            <a:prstDash val="dash"/>
          </a:ln>
        </p:spPr>
        <p:txBody>
          <a:bodyPr wrap="square" rtlCol="0">
            <a:spAutoFit/>
          </a:bodyPr>
          <a:lstStyle/>
          <a:p>
            <a:pPr lvl="0"/>
            <a:r>
              <a:rPr lang="ru-RU" sz="1400" b="1" dirty="0" smtClean="0">
                <a:solidFill>
                  <a:srgbClr val="C00000"/>
                </a:solidFill>
                <a:cs typeface="Arial" pitchFamily="34" charset="0"/>
              </a:rPr>
              <a:t>Оценка бизнес-процессов и рекомендации по оптимизации работы</a:t>
            </a:r>
          </a:p>
          <a:p>
            <a:r>
              <a:rPr lang="ru-RU" sz="1400" dirty="0" smtClean="0">
                <a:cs typeface="Arial" pitchFamily="34" charset="0"/>
              </a:rPr>
              <a:t>Возможности, </a:t>
            </a:r>
            <a:r>
              <a:rPr lang="ru-RU" sz="1400" dirty="0" err="1" smtClean="0">
                <a:cs typeface="Arial" pitchFamily="34" charset="0"/>
              </a:rPr>
              <a:t>предоставляемые</a:t>
            </a:r>
            <a:r>
              <a:rPr lang="ru-RU" sz="1400" dirty="0" smtClean="0">
                <a:cs typeface="Arial" pitchFamily="34" charset="0"/>
              </a:rPr>
              <a:t> информационной системой, могут оптимизировать некоторые процессы в работе предприятия. В этом случае рекомендации по изменению предоставляются заказчику для анализа.</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1600</Words>
  <Application>Microsoft Office PowerPoint</Application>
  <PresentationFormat>Экран (4:3)</PresentationFormat>
  <Paragraphs>340</Paragraphs>
  <Slides>21</Slides>
  <Notes>4</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Student presentation</vt:lpstr>
      <vt:lpstr>Visio</vt:lpstr>
      <vt:lpstr>ОБСЛЕДОВАНИЕ  ПРЕДПРИЯТИЯ</vt:lpstr>
      <vt:lpstr>Содержание</vt:lpstr>
      <vt:lpstr>Слайд 3</vt:lpstr>
      <vt:lpstr>Этапы обследования  деятельности предприятия</vt:lpstr>
      <vt:lpstr>Этапы обследования  деятельности предприятия</vt:lpstr>
      <vt:lpstr>Этапы обследования  деятельности предприятия</vt:lpstr>
      <vt:lpstr>Этапы обследования  деятельности предприятия</vt:lpstr>
      <vt:lpstr>Этапы обследования  деятельности предприятия</vt:lpstr>
      <vt:lpstr>Этапы обследования  деятельности предприятия</vt:lpstr>
      <vt:lpstr>Этапы обследования  деятельности предприятия</vt:lpstr>
      <vt:lpstr>Этапы обследования  деятельности предприятия</vt:lpstr>
      <vt:lpstr>Фрагмент схемы  организационной структуры</vt:lpstr>
      <vt:lpstr>Задачи, решаемые  информационной системой складского учета</vt:lpstr>
      <vt:lpstr>Схемы бизнес-процессов</vt:lpstr>
      <vt:lpstr>Фрагмент схемы  бизнес-процесса предприятия</vt:lpstr>
      <vt:lpstr>Фрагмент схемы  бизнес-процесса предприятия</vt:lpstr>
      <vt:lpstr>Фрагмент описания бизнес-процесса предприятия</vt:lpstr>
      <vt:lpstr>Фрагмент  должностной инструкции </vt:lpstr>
      <vt:lpstr>Анализ существующей информационной среды</vt:lpstr>
      <vt:lpstr>Наши клиенты</vt:lpstr>
      <vt:lpstr>Разработчик</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Построение отдела продаж</dc:subject>
  <dc:creator/>
  <cp:lastModifiedBy/>
  <cp:revision>1</cp:revision>
  <dcterms:created xsi:type="dcterms:W3CDTF">2007-06-17T18:44:40Z</dcterms:created>
  <dcterms:modified xsi:type="dcterms:W3CDTF">2009-03-12T10:07:59Z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1049</vt:lpwstr>
  </property>
  <property fmtid="{D5CDD505-2E9C-101B-9397-08002B2CF9AE}" pid="3" name="_TemplateID">
    <vt:lpwstr>TC101671251049</vt:lpwstr>
  </property>
</Properties>
</file>